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817" r:id="rId2"/>
    <p:sldMasterId id="2147483939" r:id="rId3"/>
    <p:sldMasterId id="2147483970" r:id="rId4"/>
  </p:sldMasterIdLst>
  <p:notesMasterIdLst>
    <p:notesMasterId r:id="rId73"/>
  </p:notesMasterIdLst>
  <p:handoutMasterIdLst>
    <p:handoutMasterId r:id="rId74"/>
  </p:handoutMasterIdLst>
  <p:sldIdLst>
    <p:sldId id="461" r:id="rId5"/>
    <p:sldId id="520" r:id="rId6"/>
    <p:sldId id="408" r:id="rId7"/>
    <p:sldId id="446" r:id="rId8"/>
    <p:sldId id="471" r:id="rId9"/>
    <p:sldId id="452" r:id="rId10"/>
    <p:sldId id="462" r:id="rId11"/>
    <p:sldId id="463" r:id="rId12"/>
    <p:sldId id="456" r:id="rId13"/>
    <p:sldId id="409" r:id="rId14"/>
    <p:sldId id="412" r:id="rId15"/>
    <p:sldId id="411" r:id="rId16"/>
    <p:sldId id="410" r:id="rId17"/>
    <p:sldId id="262" r:id="rId18"/>
    <p:sldId id="445" r:id="rId19"/>
    <p:sldId id="457" r:id="rId20"/>
    <p:sldId id="414" r:id="rId21"/>
    <p:sldId id="458" r:id="rId22"/>
    <p:sldId id="438" r:id="rId23"/>
    <p:sldId id="263" r:id="rId24"/>
    <p:sldId id="264" r:id="rId25"/>
    <p:sldId id="397" r:id="rId26"/>
    <p:sldId id="470" r:id="rId27"/>
    <p:sldId id="493" r:id="rId28"/>
    <p:sldId id="301" r:id="rId29"/>
    <p:sldId id="498" r:id="rId30"/>
    <p:sldId id="394" r:id="rId31"/>
    <p:sldId id="459" r:id="rId32"/>
    <p:sldId id="325" r:id="rId33"/>
    <p:sldId id="464" r:id="rId34"/>
    <p:sldId id="507" r:id="rId35"/>
    <p:sldId id="267" r:id="rId36"/>
    <p:sldId id="398" r:id="rId37"/>
    <p:sldId id="346" r:id="rId38"/>
    <p:sldId id="347" r:id="rId39"/>
    <p:sldId id="403" r:id="rId40"/>
    <p:sldId id="465" r:id="rId41"/>
    <p:sldId id="510" r:id="rId42"/>
    <p:sldId id="441" r:id="rId43"/>
    <p:sldId id="405" r:id="rId44"/>
    <p:sldId id="363" r:id="rId45"/>
    <p:sldId id="511" r:id="rId46"/>
    <p:sldId id="451" r:id="rId47"/>
    <p:sldId id="467" r:id="rId48"/>
    <p:sldId id="374" r:id="rId49"/>
    <p:sldId id="460" r:id="rId50"/>
    <p:sldId id="427" r:id="rId51"/>
    <p:sldId id="269" r:id="rId52"/>
    <p:sldId id="482" r:id="rId53"/>
    <p:sldId id="473" r:id="rId54"/>
    <p:sldId id="487" r:id="rId55"/>
    <p:sldId id="490" r:id="rId56"/>
    <p:sldId id="488" r:id="rId57"/>
    <p:sldId id="501" r:id="rId58"/>
    <p:sldId id="518" r:id="rId59"/>
    <p:sldId id="481" r:id="rId60"/>
    <p:sldId id="505" r:id="rId61"/>
    <p:sldId id="506" r:id="rId62"/>
    <p:sldId id="406" r:id="rId63"/>
    <p:sldId id="500" r:id="rId64"/>
    <p:sldId id="517" r:id="rId65"/>
    <p:sldId id="516" r:id="rId66"/>
    <p:sldId id="515" r:id="rId67"/>
    <p:sldId id="519" r:id="rId68"/>
    <p:sldId id="272" r:id="rId69"/>
    <p:sldId id="514" r:id="rId70"/>
    <p:sldId id="513" r:id="rId71"/>
    <p:sldId id="371" r:id="rId72"/>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1pPr>
    <a:lvl2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2pPr>
    <a:lvl3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3pPr>
    <a:lvl4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4pPr>
    <a:lvl5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5pPr>
    <a:lvl6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6pPr>
    <a:lvl7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7pPr>
    <a:lvl8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8pPr>
    <a:lvl9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lly Vannucci" initials="MV" lastIdx="23" clrIdx="0">
    <p:extLst/>
  </p:cmAuthor>
  <p:cmAuthor id="2" name="Molly Vannucci" initials="MV [2]" lastIdx="1" clrIdx="1">
    <p:extLst/>
  </p:cmAuthor>
  <p:cmAuthor id="3" name="Molly Vannucci" initials="MV [3]" lastIdx="1" clrIdx="2">
    <p:extLst/>
  </p:cmAuthor>
  <p:cmAuthor id="4" name="Molly Vannucci" initials="MV [4]" lastIdx="1" clrIdx="3">
    <p:extLst/>
  </p:cmAuthor>
  <p:cmAuthor id="5" name="Molly Vannucci" initials="MV [5]" lastIdx="1" clrIdx="4">
    <p:extLst/>
  </p:cmAuthor>
  <p:cmAuthor id="6" name="Molly Vannucci" initials="MV [6]" lastIdx="1" clrIdx="5">
    <p:extLst/>
  </p:cmAuthor>
  <p:cmAuthor id="7" name="Molly Vannucci" initials="MV [7]" lastIdx="1" clrIdx="6">
    <p:extLst/>
  </p:cmAuthor>
  <p:cmAuthor id="8" name="Molly Vannucci" initials="MV [8]" lastIdx="1" clrIdx="7">
    <p:extLst/>
  </p:cmAuthor>
  <p:cmAuthor id="9" name="Molly Vannucci" initials="MV [9]" lastIdx="1" clrIdx="8">
    <p:extLst/>
  </p:cmAuthor>
  <p:cmAuthor id="10" name="Molly Vannucci" initials="MV [10]" lastIdx="1" clrIdx="9">
    <p:extLst/>
  </p:cmAuthor>
  <p:cmAuthor id="11" name="Molly Vannucci" initials="MV [11]" lastIdx="1" clrIdx="10">
    <p:extLst/>
  </p:cmAuthor>
  <p:cmAuthor id="12" name="Molly Vannucci" initials="MV [12]" lastIdx="1" clrIdx="11">
    <p:extLst/>
  </p:cmAuthor>
  <p:cmAuthor id="13" name="Microsoft Office User" initials="Office" lastIdx="86" clrIdx="12">
    <p:extLst/>
  </p:cmAuthor>
  <p:cmAuthor id="14" name="Microsoft Office User" initials="Office [2]" lastIdx="1" clrIdx="13">
    <p:extLst/>
  </p:cmAuthor>
  <p:cmAuthor id="15" name="Microsoft Office User" initials="Office [3]" lastIdx="1" clrIdx="14">
    <p:extLst/>
  </p:cmAuthor>
  <p:cmAuthor id="16" name="Microsoft Office User" initials="Office [4]" lastIdx="1" clrIdx="15">
    <p:extLst/>
  </p:cmAuthor>
  <p:cmAuthor id="17" name="Microsoft Office User" initials="Office [5]" lastIdx="1" clrIdx="16">
    <p:extLst/>
  </p:cmAuthor>
  <p:cmAuthor id="18" name="Microsoft Office User" initials="Office [6]" lastIdx="1" clrIdx="17">
    <p:extLst/>
  </p:cmAuthor>
  <p:cmAuthor id="19" name="Microsoft Office User" initials="Office [7]" lastIdx="1" clrIdx="18">
    <p:extLst/>
  </p:cmAuthor>
  <p:cmAuthor id="20" name="Microsoft Office User" initials="Office [8]" lastIdx="1" clrIdx="19">
    <p:extLst/>
  </p:cmAuthor>
  <p:cmAuthor id="21" name="Microsoft Office User" initials="Office [9]" lastIdx="1" clrIdx="20">
    <p:extLst/>
  </p:cmAuthor>
  <p:cmAuthor id="22" name="Microsoft Office User" initials="Office [10]" lastIdx="1" clrIdx="21">
    <p:extLst/>
  </p:cmAuthor>
  <p:cmAuthor id="23" name="Microsoft Office User" initials="Office [11]" lastIdx="1" clrIdx="22">
    <p:extLst/>
  </p:cmAuthor>
  <p:cmAuthor id="24" name="Microsoft Office User" initials="Office [12]" lastIdx="1" clrIdx="23">
    <p:extLst/>
  </p:cmAuthor>
  <p:cmAuthor id="25" name="Microsoft Office User" initials="Office [13]" lastIdx="1" clrIdx="24">
    <p:extLst/>
  </p:cmAuthor>
  <p:cmAuthor id="26" name="Microsoft Office User" initials="Office [14]" lastIdx="1" clrIdx="2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AAC9"/>
    <a:srgbClr val="DB2663"/>
    <a:srgbClr val="EE3879"/>
    <a:srgbClr val="19B3D0"/>
    <a:srgbClr val="7B7B7B"/>
    <a:srgbClr val="959595"/>
    <a:srgbClr val="B9B9B9"/>
    <a:srgbClr val="656565"/>
    <a:srgbClr val="FFB8E4"/>
    <a:srgbClr val="99C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32"/>
    <p:restoredTop sz="90175"/>
  </p:normalViewPr>
  <p:slideViewPr>
    <p:cSldViewPr snapToGrid="0" snapToObjects="1">
      <p:cViewPr>
        <p:scale>
          <a:sx n="100" d="100"/>
          <a:sy n="100" d="100"/>
        </p:scale>
        <p:origin x="2720" y="92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53" d="100"/>
        <a:sy n="153" d="100"/>
      </p:scale>
      <p:origin x="0" y="0"/>
    </p:cViewPr>
  </p:sorterViewPr>
  <p:notesViewPr>
    <p:cSldViewPr snapToGrid="0" snapToObjects="1">
      <p:cViewPr varScale="1">
        <p:scale>
          <a:sx n="89" d="100"/>
          <a:sy n="89" d="100"/>
        </p:scale>
        <p:origin x="384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commentAuthors" Target="commentAuthors.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Helvetica Regular" charset="0"/>
              <a:ea typeface="Helvetica Regular" charset="0"/>
              <a:cs typeface="Helvetica Regular"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25FC97-6F3F-114F-8742-8E680E0FE6AB}" type="datetimeFigureOut">
              <a:rPr lang="en-US" smtClean="0">
                <a:latin typeface="Helvetica Regular" charset="0"/>
                <a:ea typeface="Helvetica Regular" charset="0"/>
                <a:cs typeface="Helvetica Regular" charset="0"/>
              </a:rPr>
              <a:t>11/13/17</a:t>
            </a:fld>
            <a:endParaRPr lang="en-US" dirty="0">
              <a:latin typeface="Helvetica Regular" charset="0"/>
              <a:ea typeface="Helvetica Regular" charset="0"/>
              <a:cs typeface="Helvetica Regular"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Helvetica Regular" charset="0"/>
              <a:ea typeface="Helvetica Regular" charset="0"/>
              <a:cs typeface="Helvetica Regular"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C21C3D-00ED-8446-B3BF-5C631828A3B2}" type="slidenum">
              <a:rPr lang="en-US" smtClean="0">
                <a:latin typeface="Helvetica Regular" charset="0"/>
                <a:ea typeface="Helvetica Regular" charset="0"/>
                <a:cs typeface="Helvetica Regular" charset="0"/>
              </a:rPr>
              <a:t>‹#›</a:t>
            </a:fld>
            <a:endParaRPr lang="en-US" dirty="0">
              <a:latin typeface="Helvetica Regular" charset="0"/>
              <a:ea typeface="Helvetica Regular" charset="0"/>
              <a:cs typeface="Helvetica Regular" charset="0"/>
            </a:endParaRPr>
          </a:p>
        </p:txBody>
      </p:sp>
    </p:spTree>
    <p:extLst>
      <p:ext uri="{BB962C8B-B14F-4D97-AF65-F5344CB8AC3E}">
        <p14:creationId xmlns:p14="http://schemas.microsoft.com/office/powerpoint/2010/main" val="1682503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95" name="Shape 1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89749935"/>
      </p:ext>
    </p:extLst>
  </p:cSld>
  <p:clrMap bg1="lt1" tx1="dk1" bg2="lt2" tx2="dk2" accent1="accent1" accent2="accent2" accent3="accent3" accent4="accent4" accent5="accent5" accent6="accent6" hlink="hlink" folHlink="folHlink"/>
  <p:notesStyle>
    <a:lvl1pPr latinLnBrk="0">
      <a:defRPr sz="600" b="0" i="0">
        <a:latin typeface="Helvetica Regular" charset="0"/>
        <a:ea typeface="Helvetica Regular" charset="0"/>
        <a:cs typeface="Helvetica Regular" charset="0"/>
        <a:sym typeface="Calibri"/>
      </a:defRPr>
    </a:lvl1pPr>
    <a:lvl2pPr indent="228600" latinLnBrk="0">
      <a:defRPr sz="600">
        <a:latin typeface="+mj-lt"/>
        <a:ea typeface="+mj-ea"/>
        <a:cs typeface="+mj-cs"/>
        <a:sym typeface="Calibri"/>
      </a:defRPr>
    </a:lvl2pPr>
    <a:lvl3pPr indent="457200" latinLnBrk="0">
      <a:defRPr sz="600">
        <a:latin typeface="+mj-lt"/>
        <a:ea typeface="+mj-ea"/>
        <a:cs typeface="+mj-cs"/>
        <a:sym typeface="Calibri"/>
      </a:defRPr>
    </a:lvl3pPr>
    <a:lvl4pPr indent="685800" latinLnBrk="0">
      <a:defRPr sz="600">
        <a:latin typeface="+mj-lt"/>
        <a:ea typeface="+mj-ea"/>
        <a:cs typeface="+mj-cs"/>
        <a:sym typeface="Calibri"/>
      </a:defRPr>
    </a:lvl4pPr>
    <a:lvl5pPr indent="914400" latinLnBrk="0">
      <a:defRPr sz="600">
        <a:latin typeface="+mj-lt"/>
        <a:ea typeface="+mj-ea"/>
        <a:cs typeface="+mj-cs"/>
        <a:sym typeface="Calibri"/>
      </a:defRPr>
    </a:lvl5pPr>
    <a:lvl6pPr indent="1143000" latinLnBrk="0">
      <a:defRPr sz="600">
        <a:latin typeface="+mj-lt"/>
        <a:ea typeface="+mj-ea"/>
        <a:cs typeface="+mj-cs"/>
        <a:sym typeface="Calibri"/>
      </a:defRPr>
    </a:lvl6pPr>
    <a:lvl7pPr indent="1371600" latinLnBrk="0">
      <a:defRPr sz="600">
        <a:latin typeface="+mj-lt"/>
        <a:ea typeface="+mj-ea"/>
        <a:cs typeface="+mj-cs"/>
        <a:sym typeface="Calibri"/>
      </a:defRPr>
    </a:lvl7pPr>
    <a:lvl8pPr indent="1600200" latinLnBrk="0">
      <a:defRPr sz="600">
        <a:latin typeface="+mj-lt"/>
        <a:ea typeface="+mj-ea"/>
        <a:cs typeface="+mj-cs"/>
        <a:sym typeface="Calibri"/>
      </a:defRPr>
    </a:lvl8pPr>
    <a:lvl9pPr indent="1828800" latinLnBrk="0">
      <a:defRPr sz="6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363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5152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Shape 786"/>
          <p:cNvSpPr>
            <a:spLocks noGrp="1" noRot="1" noChangeAspect="1"/>
          </p:cNvSpPr>
          <p:nvPr>
            <p:ph type="sldImg"/>
          </p:nvPr>
        </p:nvSpPr>
        <p:spPr>
          <a:xfrm>
            <a:off x="381000" y="685800"/>
            <a:ext cx="6096000" cy="3429000"/>
          </a:xfrm>
          <a:prstGeom prst="rect">
            <a:avLst/>
          </a:prstGeom>
        </p:spPr>
        <p:txBody>
          <a:bodyPr/>
          <a:lstStyle/>
          <a:p>
            <a:endParaRPr/>
          </a:p>
        </p:txBody>
      </p:sp>
      <p:sp>
        <p:nvSpPr>
          <p:cNvPr id="787" name="Shape 787"/>
          <p:cNvSpPr>
            <a:spLocks noGrp="1"/>
          </p:cNvSpPr>
          <p:nvPr>
            <p:ph type="body" sz="quarter" idx="1"/>
          </p:nvPr>
        </p:nvSpPr>
        <p:spPr>
          <a:prstGeom prst="rect">
            <a:avLst/>
          </a:prstGeom>
        </p:spPr>
        <p:txBody>
          <a:bodyPr/>
          <a:lstStyle/>
          <a:p>
            <a:r>
              <a:rPr dirty="0"/>
              <a:t>This is an example of a complex persona. It was created through in person observation and interviews and took close to 40 hours to complete. </a:t>
            </a:r>
          </a:p>
          <a:p>
            <a:endParaRPr dirty="0"/>
          </a:p>
          <a:p>
            <a:r>
              <a:rPr dirty="0"/>
              <a:t>Not all personas must be this complex. </a:t>
            </a:r>
          </a:p>
          <a:p>
            <a:endParaRPr dirty="0"/>
          </a:p>
          <a:p>
            <a:r>
              <a:rPr dirty="0"/>
              <a:t>Important callouts to draw attention to is the Goals, Needs, and the Environmental Conditions of this persona. Where people perform their tasks is critically important when designing for mobile. Inside, Outside, bright light, dark rooms, standing, walking, etc . . . </a:t>
            </a:r>
          </a:p>
        </p:txBody>
      </p:sp>
    </p:spTree>
    <p:extLst>
      <p:ext uri="{BB962C8B-B14F-4D97-AF65-F5344CB8AC3E}">
        <p14:creationId xmlns:p14="http://schemas.microsoft.com/office/powerpoint/2010/main" val="1102397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2375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lnSpc>
                <a:spcPct val="120000"/>
              </a:lnSpc>
            </a:pPr>
            <a:r>
              <a:rPr lang="en-US" dirty="0" smtClean="0"/>
              <a:t>What is this person saying, thinking, doing, and feeling about their job.</a:t>
            </a:r>
          </a:p>
          <a:p>
            <a:pPr defTabSz="457200">
              <a:lnSpc>
                <a:spcPct val="120000"/>
              </a:lnSpc>
            </a:pPr>
            <a:endParaRPr lang="en-US" dirty="0" smtClean="0"/>
          </a:p>
          <a:p>
            <a:pPr defTabSz="457200">
              <a:lnSpc>
                <a:spcPct val="120000"/>
              </a:lnSpc>
            </a:pPr>
            <a:r>
              <a:rPr lang="en-US" dirty="0" smtClean="0"/>
              <a:t>The left side of the matrix represents the things that are observed, while the items on the right represent the items that are inferred. </a:t>
            </a:r>
          </a:p>
          <a:p>
            <a:pPr defTabSz="457200">
              <a:lnSpc>
                <a:spcPct val="120000"/>
              </a:lnSpc>
            </a:pPr>
            <a:endParaRPr lang="en-US" dirty="0" smtClean="0"/>
          </a:p>
          <a:p>
            <a:pPr defTabSz="457200">
              <a:lnSpc>
                <a:spcPct val="120000"/>
              </a:lnSpc>
            </a:pPr>
            <a:r>
              <a:rPr lang="en-US" dirty="0" smtClean="0"/>
              <a:t>Body language can go a long way to help us infer what the user is thinking or feeling. </a:t>
            </a:r>
          </a:p>
        </p:txBody>
      </p:sp>
    </p:spTree>
    <p:extLst>
      <p:ext uri="{BB962C8B-B14F-4D97-AF65-F5344CB8AC3E}">
        <p14:creationId xmlns:p14="http://schemas.microsoft.com/office/powerpoint/2010/main" val="1025950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hape 523"/>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0" name="Shape 524"/>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39788" eaLnBrk="1" hangingPunct="1">
              <a:spcBef>
                <a:spcPct val="0"/>
              </a:spcBef>
            </a:pPr>
            <a:r>
              <a:rPr lang="en-US" altLang="en-US" sz="2000" dirty="0" smtClean="0">
                <a:sym typeface="Helvetica" panose="020B0604020202020204" pitchFamily="34" charset="0"/>
              </a:rPr>
              <a:t>We’re going to do that by working-through an exercise known as an AS-IS SCENARIO MAP. (Sometimes these are called “Journey Maps,” or “Experience Maps.)</a:t>
            </a:r>
          </a:p>
          <a:p>
            <a:pPr defTabSz="839788" eaLnBrk="1" hangingPunct="1">
              <a:spcBef>
                <a:spcPct val="0"/>
              </a:spcBef>
            </a:pPr>
            <a:endParaRPr lang="en-US" altLang="en-US" sz="2000" dirty="0" smtClean="0">
              <a:sym typeface="Helvetica" panose="020B0604020202020204" pitchFamily="34" charset="0"/>
            </a:endParaRPr>
          </a:p>
          <a:p>
            <a:pPr defTabSz="839788" eaLnBrk="1" hangingPunct="1">
              <a:spcBef>
                <a:spcPct val="0"/>
              </a:spcBef>
            </a:pPr>
            <a:r>
              <a:rPr lang="en-US" altLang="en-US" sz="2000" b="1" dirty="0" smtClean="0">
                <a:sym typeface="Helvetica" panose="020B0604020202020204" pitchFamily="34" charset="0"/>
              </a:rPr>
              <a:t>[EXPLAIN THE MAP’S STRUCTURE]</a:t>
            </a:r>
          </a:p>
          <a:p>
            <a:pPr defTabSz="839788" eaLnBrk="1" hangingPunct="1">
              <a:spcBef>
                <a:spcPct val="0"/>
              </a:spcBef>
            </a:pPr>
            <a:endParaRPr lang="en-US" altLang="en-US" sz="2000" dirty="0" smtClean="0">
              <a:sym typeface="Helvetica" panose="020B0604020202020204" pitchFamily="34" charset="0"/>
            </a:endParaRPr>
          </a:p>
          <a:p>
            <a:pPr defTabSz="839788" eaLnBrk="1" hangingPunct="1">
              <a:spcBef>
                <a:spcPct val="0"/>
              </a:spcBef>
            </a:pPr>
            <a:r>
              <a:rPr lang="en-US" altLang="en-US" sz="2000" dirty="0" smtClean="0">
                <a:sym typeface="Helvetica" panose="020B0604020202020204" pitchFamily="34" charset="0"/>
              </a:rPr>
              <a:t>The point here is to focus on the reality of the CURRENT situation for the user. Be honest. Don’t sugar-coat. Keep it focused on the user’s CURRENT experience. </a:t>
            </a:r>
          </a:p>
          <a:p>
            <a:pPr defTabSz="839788" eaLnBrk="1" hangingPunct="1">
              <a:spcBef>
                <a:spcPct val="0"/>
              </a:spcBef>
            </a:pPr>
            <a:endParaRPr lang="en-US" altLang="en-US" sz="2000" dirty="0" smtClean="0">
              <a:sym typeface="Helvetica" panose="020B0604020202020204" pitchFamily="34" charset="0"/>
            </a:endParaRPr>
          </a:p>
          <a:p>
            <a:pPr defTabSz="839788" eaLnBrk="1" hangingPunct="1">
              <a:spcBef>
                <a:spcPct val="0"/>
              </a:spcBef>
            </a:pPr>
            <a:r>
              <a:rPr lang="en-US" altLang="en-US" sz="2000" dirty="0" smtClean="0">
                <a:sym typeface="Helvetica" panose="020B0604020202020204" pitchFamily="34" charset="0"/>
              </a:rPr>
              <a:t>Remember that interviews shouldn’t be your only source of user research. </a:t>
            </a:r>
          </a:p>
          <a:p>
            <a:pPr defTabSz="839788" eaLnBrk="1" hangingPunct="1">
              <a:spcBef>
                <a:spcPct val="0"/>
              </a:spcBef>
            </a:pPr>
            <a:r>
              <a:rPr lang="en-US" altLang="en-US" sz="2000" dirty="0" smtClean="0">
                <a:sym typeface="Helvetica" panose="020B0604020202020204" pitchFamily="34" charset="0"/>
              </a:rPr>
              <a:t>Actually observing your users at their work — in the field — is incredibly valuable and insightful!</a:t>
            </a:r>
          </a:p>
        </p:txBody>
      </p:sp>
    </p:spTree>
    <p:extLst>
      <p:ext uri="{BB962C8B-B14F-4D97-AF65-F5344CB8AC3E}">
        <p14:creationId xmlns:p14="http://schemas.microsoft.com/office/powerpoint/2010/main" val="1925726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hape 580"/>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8" name="Shape 581"/>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14388" eaLnBrk="1" hangingPunct="1">
              <a:spcBef>
                <a:spcPct val="0"/>
              </a:spcBef>
            </a:pPr>
            <a:endParaRPr lang="en-US" altLang="en-US" smtClean="0"/>
          </a:p>
          <a:p>
            <a:pPr defTabSz="814388" eaLnBrk="1" hangingPunct="1">
              <a:spcBef>
                <a:spcPct val="0"/>
              </a:spcBef>
            </a:pPr>
            <a:r>
              <a:rPr lang="en-US" altLang="en-US" smtClean="0"/>
              <a:t>Show the difference between stages, do, think, and feel. </a:t>
            </a:r>
          </a:p>
          <a:p>
            <a:pPr defTabSz="814388" eaLnBrk="1" hangingPunct="1">
              <a:spcBef>
                <a:spcPct val="0"/>
              </a:spcBef>
            </a:pPr>
            <a:r>
              <a:rPr lang="en-US" altLang="en-US" smtClean="0"/>
              <a:t>There can be 2 or more tasks (in do) on a single step and some can be combined into a single ‘feel.' </a:t>
            </a:r>
          </a:p>
          <a:p>
            <a:pPr defTabSz="814388" eaLnBrk="1" hangingPunct="1">
              <a:spcBef>
                <a:spcPct val="0"/>
              </a:spcBef>
            </a:pPr>
            <a:r>
              <a:rPr lang="en-US" altLang="en-US" smtClean="0"/>
              <a:t>(Clarify what each of the categories are about on a high level)</a:t>
            </a:r>
          </a:p>
        </p:txBody>
      </p:sp>
    </p:spTree>
    <p:extLst>
      <p:ext uri="{BB962C8B-B14F-4D97-AF65-F5344CB8AC3E}">
        <p14:creationId xmlns:p14="http://schemas.microsoft.com/office/powerpoint/2010/main" val="520659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Shape 118"/>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4786" name="Shape 119"/>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This will be a scenario map similar in form to the As-is Scenario Map we did earlier — but now we’re going to build the scenario for what we want it TO BE. </a:t>
            </a:r>
          </a:p>
          <a:p>
            <a:endParaRPr lang="en-US" altLang="en-US" smtClean="0"/>
          </a:p>
          <a:p>
            <a:r>
              <a:rPr lang="en-US" altLang="en-US" smtClean="0"/>
              <a:t>That’s why this is called a “To-be Scenario Map.” </a:t>
            </a:r>
          </a:p>
        </p:txBody>
      </p:sp>
    </p:spTree>
    <p:extLst>
      <p:ext uri="{BB962C8B-B14F-4D97-AF65-F5344CB8AC3E}">
        <p14:creationId xmlns:p14="http://schemas.microsoft.com/office/powerpoint/2010/main" val="2038775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 name="Shape 1371"/>
          <p:cNvSpPr>
            <a:spLocks noGrp="1" noRot="1" noChangeAspect="1"/>
          </p:cNvSpPr>
          <p:nvPr>
            <p:ph type="sldImg"/>
          </p:nvPr>
        </p:nvSpPr>
        <p:spPr>
          <a:xfrm>
            <a:off x="381000" y="685800"/>
            <a:ext cx="6096000" cy="3429000"/>
          </a:xfrm>
          <a:prstGeom prst="rect">
            <a:avLst/>
          </a:prstGeom>
        </p:spPr>
        <p:txBody>
          <a:bodyPr/>
          <a:lstStyle/>
          <a:p>
            <a:endParaRPr/>
          </a:p>
        </p:txBody>
      </p:sp>
      <p:sp>
        <p:nvSpPr>
          <p:cNvPr id="1372" name="Shape 1372"/>
          <p:cNvSpPr>
            <a:spLocks noGrp="1"/>
          </p:cNvSpPr>
          <p:nvPr>
            <p:ph type="body" sz="quarter" idx="1"/>
          </p:nvPr>
        </p:nvSpPr>
        <p:spPr>
          <a:prstGeom prst="rect">
            <a:avLst/>
          </a:prstGeom>
        </p:spPr>
        <p:txBody>
          <a:bodyPr/>
          <a:lstStyle/>
          <a:p>
            <a:pPr>
              <a:defRPr sz="2200"/>
            </a:pPr>
            <a:r>
              <a:t>These are examples of two different hills. One not so good, and one better. What do you notice between the two statements?</a:t>
            </a:r>
          </a:p>
          <a:p>
            <a:pPr>
              <a:defRPr sz="2200"/>
            </a:pPr>
            <a:endParaRPr/>
          </a:p>
          <a:p>
            <a:pPr>
              <a:defRPr sz="2200"/>
            </a:pPr>
            <a:r>
              <a:t>The example on the left is hinting at a solution. “A Custom Connections Community.</a:t>
            </a:r>
          </a:p>
          <a:p>
            <a:pPr>
              <a:defRPr sz="2200"/>
            </a:pPr>
            <a:endParaRPr/>
          </a:p>
          <a:p>
            <a:pPr>
              <a:defRPr sz="2200"/>
            </a:pPr>
            <a:r>
              <a:t>The example on the right includes a specific user, sets a high level vision, and calls out when this will be complete. </a:t>
            </a:r>
          </a:p>
        </p:txBody>
      </p:sp>
    </p:spTree>
    <p:extLst>
      <p:ext uri="{BB962C8B-B14F-4D97-AF65-F5344CB8AC3E}">
        <p14:creationId xmlns:p14="http://schemas.microsoft.com/office/powerpoint/2010/main" val="2033131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 name="Shape 1371"/>
          <p:cNvSpPr>
            <a:spLocks noGrp="1" noRot="1" noChangeAspect="1"/>
          </p:cNvSpPr>
          <p:nvPr>
            <p:ph type="sldImg"/>
          </p:nvPr>
        </p:nvSpPr>
        <p:spPr>
          <a:xfrm>
            <a:off x="381000" y="685800"/>
            <a:ext cx="6096000" cy="3429000"/>
          </a:xfrm>
          <a:prstGeom prst="rect">
            <a:avLst/>
          </a:prstGeom>
        </p:spPr>
        <p:txBody>
          <a:bodyPr/>
          <a:lstStyle/>
          <a:p>
            <a:endParaRPr/>
          </a:p>
        </p:txBody>
      </p:sp>
      <p:sp>
        <p:nvSpPr>
          <p:cNvPr id="1372" name="Shape 1372"/>
          <p:cNvSpPr>
            <a:spLocks noGrp="1"/>
          </p:cNvSpPr>
          <p:nvPr>
            <p:ph type="body" sz="quarter" idx="1"/>
          </p:nvPr>
        </p:nvSpPr>
        <p:spPr>
          <a:prstGeom prst="rect">
            <a:avLst/>
          </a:prstGeom>
        </p:spPr>
        <p:txBody>
          <a:bodyPr/>
          <a:lstStyle/>
          <a:p>
            <a:r>
              <a:rPr lang="en-US" dirty="0" smtClean="0"/>
              <a:t>Introduce the anatomy of a hill.</a:t>
            </a:r>
          </a:p>
          <a:p>
            <a:endParaRPr lang="en-US" dirty="0" smtClean="0"/>
          </a:p>
          <a:p>
            <a:r>
              <a:rPr lang="en-US" dirty="0" smtClean="0"/>
              <a:t>Who - About a User or specific classes of Users</a:t>
            </a:r>
          </a:p>
          <a:p>
            <a:r>
              <a:rPr lang="en-US" dirty="0" smtClean="0"/>
              <a:t>What - About a specific problem that has easily understandable and direct value</a:t>
            </a:r>
          </a:p>
          <a:p>
            <a:r>
              <a:rPr lang="en-US" dirty="0" smtClean="0"/>
              <a:t>Wow - Can be taken with this delivery or over a finite, identified set of deliveries</a:t>
            </a:r>
            <a:br>
              <a:rPr lang="en-US" dirty="0" smtClean="0"/>
            </a:br>
            <a:endParaRPr lang="en-US" dirty="0" smtClean="0"/>
          </a:p>
          <a:p>
            <a:r>
              <a:rPr lang="en-US" dirty="0" smtClean="0"/>
              <a:t>TIP:</a:t>
            </a:r>
          </a:p>
          <a:p>
            <a:r>
              <a:rPr lang="en-US" dirty="0" smtClean="0"/>
              <a:t>Ask if there are designers in the class. Make a joke about APs and Partners always ask for the “Wow factor” “Make it Sizzle” and “give me the wow” is like finger nails on a chalkboard to a designer. But given the the construct of a hill - it solves that problem. </a:t>
            </a:r>
            <a:endParaRPr lang="en-US" dirty="0"/>
          </a:p>
        </p:txBody>
      </p:sp>
    </p:spTree>
    <p:extLst>
      <p:ext uri="{BB962C8B-B14F-4D97-AF65-F5344CB8AC3E}">
        <p14:creationId xmlns:p14="http://schemas.microsoft.com/office/powerpoint/2010/main" val="1732870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altLang="en-US" sz="800" dirty="0" smtClean="0">
                <a:sym typeface="Helvetica" panose="020B0604020202020204" pitchFamily="34" charset="0"/>
              </a:rPr>
              <a:t>Use the voting dots as a loose guide to roughly plot each idea onto the grid. </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Once many items are plotted on the grid, being to discuss with your teammates and reposition them in relation to each other — Do certain items see more impactful than others? Do some ideas seem more feasible than others?</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Remember: This is a GREAT reason to do this work in a multidisciplinary fashion — engineers, designers, and offering managers will all contribute important and valid information to these discussions. </a:t>
            </a:r>
          </a:p>
        </p:txBody>
      </p:sp>
    </p:spTree>
    <p:extLst>
      <p:ext uri="{BB962C8B-B14F-4D97-AF65-F5344CB8AC3E}">
        <p14:creationId xmlns:p14="http://schemas.microsoft.com/office/powerpoint/2010/main" val="106584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See what Becket has</a:t>
            </a:r>
            <a:endParaRPr lang="en-US" dirty="0"/>
          </a:p>
        </p:txBody>
      </p:sp>
    </p:spTree>
    <p:extLst>
      <p:ext uri="{BB962C8B-B14F-4D97-AF65-F5344CB8AC3E}">
        <p14:creationId xmlns:p14="http://schemas.microsoft.com/office/powerpoint/2010/main" val="1418893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altLang="en-US" sz="800" dirty="0" smtClean="0">
                <a:sym typeface="Helvetica" panose="020B0604020202020204" pitchFamily="34" charset="0"/>
              </a:rPr>
              <a:t>Use the voting dots as a loose guide to roughly plot each idea onto the grid. </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Once many items are plotted on the grid, being to discuss with your teammates and reposition them in relation to each other — Do certain items see more impactful than others? Do some ideas seem more feasible than others?</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Remember: This is a GREAT reason to do this work in a multidisciplinary fashion — engineers, designers, and offering managers will all contribute important and valid information to these discussions. </a:t>
            </a:r>
          </a:p>
          <a:p>
            <a:endParaRPr lang="en-US" dirty="0"/>
          </a:p>
        </p:txBody>
      </p:sp>
    </p:spTree>
    <p:extLst>
      <p:ext uri="{BB962C8B-B14F-4D97-AF65-F5344CB8AC3E}">
        <p14:creationId xmlns:p14="http://schemas.microsoft.com/office/powerpoint/2010/main" val="2070531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altLang="en-US" sz="800" dirty="0" smtClean="0">
                <a:sym typeface="Helvetica" panose="020B0604020202020204" pitchFamily="34" charset="0"/>
              </a:rPr>
              <a:t>Use the voting dots as a loose guide to roughly plot each idea onto the grid. </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Once many items are plotted on the grid, being to discuss with your teammates and reposition them in relation to each other — Do certain items see more impactful than others? Do some ideas seem more feasible than others?</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Remember: This is a GREAT reason to do this work in a multidisciplinary fashion — engineers, designers, and offering managers will all contribute important and valid information to these discussions. </a:t>
            </a:r>
          </a:p>
        </p:txBody>
      </p:sp>
    </p:spTree>
    <p:extLst>
      <p:ext uri="{BB962C8B-B14F-4D97-AF65-F5344CB8AC3E}">
        <p14:creationId xmlns:p14="http://schemas.microsoft.com/office/powerpoint/2010/main" val="1855112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sz="2200"/>
            </a:pPr>
            <a:r>
              <a:rPr lang="en-US" dirty="0" smtClean="0"/>
              <a:t>NOTE: You can skip this slide if you like. It was added to illustrate how a Hill translates into Epics using a real example. </a:t>
            </a:r>
          </a:p>
          <a:p>
            <a:pPr>
              <a:defRPr sz="2200"/>
            </a:pPr>
            <a:endParaRPr lang="en-US" dirty="0" smtClean="0"/>
          </a:p>
          <a:p>
            <a:pPr>
              <a:defRPr sz="2200"/>
            </a:pPr>
            <a:endParaRPr lang="en-US" dirty="0" smtClean="0"/>
          </a:p>
          <a:p>
            <a:pPr>
              <a:defRPr sz="2200"/>
            </a:pPr>
            <a:r>
              <a:rPr lang="en-US" dirty="0" smtClean="0"/>
              <a:t>Hill:  Broad capability (vision)</a:t>
            </a:r>
          </a:p>
          <a:p>
            <a:pPr>
              <a:defRPr sz="2200"/>
            </a:pPr>
            <a:r>
              <a:rPr lang="en-US" dirty="0" smtClean="0"/>
              <a:t>Scenario:  CRUD shopping list</a:t>
            </a:r>
          </a:p>
          <a:p>
            <a:pPr>
              <a:defRPr sz="2200"/>
            </a:pPr>
            <a:r>
              <a:rPr lang="en-US" dirty="0" smtClean="0"/>
              <a:t>Epic:  One aspect of CRUD (create, update, manage, delete, approve,…)</a:t>
            </a:r>
          </a:p>
          <a:p>
            <a:pPr>
              <a:defRPr sz="2200"/>
            </a:pPr>
            <a:r>
              <a:rPr lang="en-US" dirty="0" smtClean="0"/>
              <a:t>Story:  Who/What/Why of a feature of the CRUD</a:t>
            </a:r>
          </a:p>
        </p:txBody>
      </p:sp>
    </p:spTree>
    <p:extLst>
      <p:ext uri="{BB962C8B-B14F-4D97-AF65-F5344CB8AC3E}">
        <p14:creationId xmlns:p14="http://schemas.microsoft.com/office/powerpoint/2010/main" val="1503886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altLang="en-US" sz="800" dirty="0" smtClean="0">
                <a:sym typeface="Helvetica" panose="020B0604020202020204" pitchFamily="34" charset="0"/>
              </a:rPr>
              <a:t>Use the voting dots as a loose guide to roughly plot each idea onto the grid. </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Once many items are plotted on the grid, being to discuss with your teammates and reposition them in relation to each other — Do certain items see more impactful than others? Do some ideas seem more feasible than others?</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Remember: This is a GREAT reason to do this work in a multidisciplinary fashion — engineers, designers, and offering managers will all contribute important and valid information to these discussions. </a:t>
            </a:r>
          </a:p>
        </p:txBody>
      </p:sp>
    </p:spTree>
    <p:extLst>
      <p:ext uri="{BB962C8B-B14F-4D97-AF65-F5344CB8AC3E}">
        <p14:creationId xmlns:p14="http://schemas.microsoft.com/office/powerpoint/2010/main" val="1458668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altLang="en-US" sz="800" dirty="0" smtClean="0">
                <a:sym typeface="Helvetica" panose="020B0604020202020204" pitchFamily="34" charset="0"/>
              </a:rPr>
              <a:t>Use the voting dots as a loose guide to roughly plot each idea onto the grid. </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Once many items are plotted on the grid, being to discuss with your teammates and reposition them in relation to each other — Do certain items see more impactful than others? Do some ideas seem more feasible than others?</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Remember: This is a GREAT reason to do this work in a multidisciplinary fashion — engineers, designers, and offering managers will all contribute important and valid information to these discussions. </a:t>
            </a:r>
          </a:p>
        </p:txBody>
      </p:sp>
    </p:spTree>
    <p:extLst>
      <p:ext uri="{BB962C8B-B14F-4D97-AF65-F5344CB8AC3E}">
        <p14:creationId xmlns:p14="http://schemas.microsoft.com/office/powerpoint/2010/main" val="203781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en-US" sz="800" dirty="0" smtClean="0">
                <a:sym typeface="Helvetica" panose="020B0604020202020204" pitchFamily="34" charset="0"/>
              </a:rPr>
              <a:t>Here’s </a:t>
            </a:r>
            <a:r>
              <a:rPr lang="en-US" altLang="en-US" sz="800" dirty="0" err="1" smtClean="0">
                <a:sym typeface="Helvetica" panose="020B0604020202020204" pitchFamily="34" charset="0"/>
              </a:rPr>
              <a:t>kinda</a:t>
            </a:r>
            <a:r>
              <a:rPr lang="en-US" altLang="en-US" sz="800" dirty="0" smtClean="0">
                <a:sym typeface="Helvetica" panose="020B0604020202020204" pitchFamily="34" charset="0"/>
              </a:rPr>
              <a:t> what it will look like.</a:t>
            </a:r>
          </a:p>
        </p:txBody>
      </p:sp>
    </p:spTree>
    <p:extLst>
      <p:ext uri="{BB962C8B-B14F-4D97-AF65-F5344CB8AC3E}">
        <p14:creationId xmlns:p14="http://schemas.microsoft.com/office/powerpoint/2010/main" val="1840010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altLang="en-US" sz="800" dirty="0" smtClean="0">
                <a:sym typeface="Helvetica" panose="020B0604020202020204" pitchFamily="34" charset="0"/>
              </a:rPr>
              <a:t>Your ideas now fall into 4 quadrants. </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NO BRAINERS are things that we will most obviously move forward with. It’s not really worth having a long conversation about if we’re going to implement these ideas or not. But it is worth having a conversation about how we can go to market faster or cheaper with these ideas, which would give us a tactical advantage.</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But “No brainers” aren’t enough — because our competitors will probably do them, too!</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BIG BETS are where we can build our strategic differentiation. UTILITIES are likely table stakes. </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It’s worth having a conversation on how we can make the “Big Bets” easier to implement, or how we can make the “Utilities” more impactful to the user. </a:t>
            </a:r>
          </a:p>
          <a:p>
            <a:pPr eaLnBrk="1" hangingPunct="1">
              <a:spcBef>
                <a:spcPct val="0"/>
              </a:spcBef>
            </a:pPr>
            <a:endParaRPr lang="en-US" altLang="en-US" sz="800" dirty="0" smtClean="0">
              <a:sym typeface="Helvetica" panose="020B0604020202020204" pitchFamily="34" charset="0"/>
            </a:endParaRPr>
          </a:p>
          <a:p>
            <a:pPr eaLnBrk="1" hangingPunct="1">
              <a:spcBef>
                <a:spcPct val="0"/>
              </a:spcBef>
            </a:pPr>
            <a:r>
              <a:rPr lang="en-US" altLang="en-US" sz="800" dirty="0" smtClean="0">
                <a:sym typeface="Helvetica" panose="020B0604020202020204" pitchFamily="34" charset="0"/>
              </a:rPr>
              <a:t>UNWISE — Let’s not waste our valuable time discussing “Unwise” items now. They’re really difficult to implement and have little value to the user. </a:t>
            </a:r>
          </a:p>
          <a:p>
            <a:endParaRPr lang="en-US" dirty="0"/>
          </a:p>
        </p:txBody>
      </p:sp>
    </p:spTree>
    <p:extLst>
      <p:ext uri="{BB962C8B-B14F-4D97-AF65-F5344CB8AC3E}">
        <p14:creationId xmlns:p14="http://schemas.microsoft.com/office/powerpoint/2010/main" val="1776606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pPr>
            <a:r>
              <a:rPr lang="en-US" dirty="0" smtClean="0"/>
              <a:t>Here’s how to do the activity: </a:t>
            </a:r>
          </a:p>
          <a:p>
            <a:pPr>
              <a:defRPr/>
            </a:pPr>
            <a:endParaRPr lang="en-US" dirty="0" smtClean="0"/>
          </a:p>
          <a:p>
            <a:pPr marL="228600" indent="-228600">
              <a:buSzPct val="100000"/>
              <a:buFontTx/>
              <a:buChar char="•"/>
              <a:defRPr/>
            </a:pPr>
            <a:r>
              <a:rPr lang="en-US" dirty="0" smtClean="0"/>
              <a:t>Write the statement, “Our User Can / Our User Will Be Able To…” on top of a sheet of paper.</a:t>
            </a:r>
          </a:p>
          <a:p>
            <a:pPr marL="228600" indent="-228600">
              <a:buSzPct val="100000"/>
              <a:buFontTx/>
              <a:buChar char="•"/>
              <a:defRPr/>
            </a:pPr>
            <a:r>
              <a:rPr lang="en-US" dirty="0" smtClean="0"/>
              <a:t>Label “Short-Term” on the left and “Long-Term” on the right.</a:t>
            </a:r>
          </a:p>
          <a:p>
            <a:pPr marL="228600" indent="-228600">
              <a:buSzPct val="100000"/>
              <a:buFontTx/>
              <a:buChar char="•"/>
              <a:defRPr/>
            </a:pPr>
            <a:r>
              <a:rPr lang="en-US" dirty="0" smtClean="0"/>
              <a:t>Move right to left: begin writing ideas directly related to your vision and plotting them on the LONG-TERM side. </a:t>
            </a:r>
          </a:p>
          <a:p>
            <a:pPr marL="228600" indent="-228600">
              <a:buSzPct val="100000"/>
              <a:buFontTx/>
              <a:buChar char="•"/>
              <a:defRPr/>
            </a:pPr>
            <a:r>
              <a:rPr lang="en-US" dirty="0" smtClean="0"/>
              <a:t>Starting each idea with “Our user can…” or “Our user will be able to…” helps keep the ideas user-focused. </a:t>
            </a:r>
          </a:p>
          <a:p>
            <a:pPr marL="228600" indent="-228600">
              <a:buSzPct val="100000"/>
              <a:buFontTx/>
              <a:buChar char="•"/>
              <a:defRPr/>
            </a:pPr>
            <a:r>
              <a:rPr lang="en-US" dirty="0" smtClean="0"/>
              <a:t>Scope down the Long-Term ideas by asking, “What is the most essential part of this experience?” Plot those ideas near the middle or left-side. </a:t>
            </a:r>
          </a:p>
          <a:p>
            <a:pPr marL="228600" indent="-228600">
              <a:buSzPct val="100000"/>
              <a:buFontTx/>
              <a:buChar char="•"/>
              <a:defRPr/>
            </a:pPr>
            <a:r>
              <a:rPr lang="en-US" dirty="0" smtClean="0"/>
              <a:t>Once many ideas are on the grid, begin to discuss with your teammates and reposition them in relation to each other—do certain ideas need to be implemented in the near-term, or can they wait until a future release?</a:t>
            </a:r>
          </a:p>
          <a:p>
            <a:pPr>
              <a:defRPr/>
            </a:pPr>
            <a:endParaRPr lang="en-US" dirty="0" smtClean="0"/>
          </a:p>
          <a:p>
            <a:pPr>
              <a:defRPr b="1"/>
            </a:pPr>
            <a:r>
              <a:rPr lang="en-US" b="1" dirty="0" smtClean="0"/>
              <a:t>Allow yourselves the luxury of getting you OWN individual ideas out of your head, onto sticky notes, and posted to the wall BEFORE talking about them with your teammates. </a:t>
            </a:r>
          </a:p>
          <a:p>
            <a:pPr>
              <a:defRPr/>
            </a:pPr>
            <a:endParaRPr lang="en-US" dirty="0" smtClean="0"/>
          </a:p>
          <a:p>
            <a:pPr>
              <a:defRPr/>
            </a:pPr>
            <a:r>
              <a:rPr lang="en-US" dirty="0" smtClean="0"/>
              <a:t>Remember: Start with your big vision on the right side and keep each sticky note user-focused. </a:t>
            </a:r>
          </a:p>
        </p:txBody>
      </p:sp>
    </p:spTree>
    <p:extLst>
      <p:ext uri="{BB962C8B-B14F-4D97-AF65-F5344CB8AC3E}">
        <p14:creationId xmlns:p14="http://schemas.microsoft.com/office/powerpoint/2010/main" val="1324096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pPr>
            <a:r>
              <a:rPr lang="en-US" dirty="0" smtClean="0"/>
              <a:t>Here’s how to do the activity: </a:t>
            </a:r>
          </a:p>
          <a:p>
            <a:pPr>
              <a:defRPr/>
            </a:pPr>
            <a:endParaRPr lang="en-US" dirty="0" smtClean="0"/>
          </a:p>
          <a:p>
            <a:pPr marL="228600" indent="-228600">
              <a:buSzPct val="100000"/>
              <a:buFontTx/>
              <a:buChar char="•"/>
              <a:defRPr/>
            </a:pPr>
            <a:r>
              <a:rPr lang="en-US" dirty="0" smtClean="0"/>
              <a:t>Write the statement, “Our User Can / Our User Will Be Able To…” on top of a sheet of paper.</a:t>
            </a:r>
          </a:p>
          <a:p>
            <a:pPr marL="228600" indent="-228600">
              <a:buSzPct val="100000"/>
              <a:buFontTx/>
              <a:buChar char="•"/>
              <a:defRPr/>
            </a:pPr>
            <a:r>
              <a:rPr lang="en-US" dirty="0" smtClean="0"/>
              <a:t>Label “Short-Term” on the left and “Long-Term” on the right.</a:t>
            </a:r>
          </a:p>
          <a:p>
            <a:pPr marL="228600" indent="-228600">
              <a:buSzPct val="100000"/>
              <a:buFontTx/>
              <a:buChar char="•"/>
              <a:defRPr/>
            </a:pPr>
            <a:r>
              <a:rPr lang="en-US" dirty="0" smtClean="0"/>
              <a:t>Move right to left: begin writing ideas directly related to your vision and plotting them on the LONG-TERM side. </a:t>
            </a:r>
          </a:p>
          <a:p>
            <a:pPr marL="228600" indent="-228600">
              <a:buSzPct val="100000"/>
              <a:buFontTx/>
              <a:buChar char="•"/>
              <a:defRPr/>
            </a:pPr>
            <a:r>
              <a:rPr lang="en-US" dirty="0" smtClean="0"/>
              <a:t>Starting each idea with “Our user can…” or “Our user will be able to…” helps keep the ideas user-focused. </a:t>
            </a:r>
          </a:p>
          <a:p>
            <a:pPr marL="228600" indent="-228600">
              <a:buSzPct val="100000"/>
              <a:buFontTx/>
              <a:buChar char="•"/>
              <a:defRPr/>
            </a:pPr>
            <a:r>
              <a:rPr lang="en-US" dirty="0" smtClean="0"/>
              <a:t>Scope down the Long-Term ideas by asking, “What is the most essential part of this experience?” Plot those ideas near the middle or left-side. </a:t>
            </a:r>
          </a:p>
          <a:p>
            <a:pPr marL="228600" indent="-228600">
              <a:buSzPct val="100000"/>
              <a:buFontTx/>
              <a:buChar char="•"/>
              <a:defRPr/>
            </a:pPr>
            <a:r>
              <a:rPr lang="en-US" dirty="0" smtClean="0"/>
              <a:t>Once many ideas are on the grid, begin to discuss with your teammates and reposition them in relation to each other—do certain ideas need to be implemented in the near-term, or can they wait until a future release?</a:t>
            </a:r>
          </a:p>
          <a:p>
            <a:pPr>
              <a:defRPr/>
            </a:pPr>
            <a:endParaRPr lang="en-US" dirty="0" smtClean="0"/>
          </a:p>
          <a:p>
            <a:pPr>
              <a:defRPr b="1"/>
            </a:pPr>
            <a:r>
              <a:rPr lang="en-US" b="1" dirty="0" smtClean="0"/>
              <a:t>Allow yourselves the luxury of getting you OWN individual ideas out of your head, onto sticky notes, and posted to the wall BEFORE talking about them with your teammates. </a:t>
            </a:r>
          </a:p>
          <a:p>
            <a:pPr>
              <a:defRPr/>
            </a:pPr>
            <a:endParaRPr lang="en-US" dirty="0" smtClean="0"/>
          </a:p>
          <a:p>
            <a:pPr>
              <a:defRPr/>
            </a:pPr>
            <a:r>
              <a:rPr lang="en-US" dirty="0" smtClean="0"/>
              <a:t>Remember: Start with your big vision on the right side and keep each sticky note user-focused. </a:t>
            </a:r>
          </a:p>
        </p:txBody>
      </p:sp>
    </p:spTree>
    <p:extLst>
      <p:ext uri="{BB962C8B-B14F-4D97-AF65-F5344CB8AC3E}">
        <p14:creationId xmlns:p14="http://schemas.microsoft.com/office/powerpoint/2010/main" val="605435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740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125000"/>
              </a:lnSpc>
              <a:spcBef>
                <a:spcPct val="0"/>
              </a:spcBef>
            </a:pPr>
            <a:r>
              <a:rPr lang="en-US" altLang="en-US" sz="800" dirty="0" smtClean="0">
                <a:latin typeface="Avenir Roman"/>
                <a:ea typeface="Avenir Roman"/>
                <a:cs typeface="Avenir Roman"/>
                <a:sym typeface="Avenir Roman"/>
              </a:rPr>
              <a:t>But what if we were asked to design a better way to experience coffee?</a:t>
            </a:r>
          </a:p>
          <a:p>
            <a:pPr eaLnBrk="1" hangingPunct="1">
              <a:lnSpc>
                <a:spcPct val="125000"/>
              </a:lnSpc>
              <a:spcBef>
                <a:spcPct val="0"/>
              </a:spcBef>
            </a:pPr>
            <a:endParaRPr lang="en-US" altLang="en-US" sz="800" dirty="0" smtClean="0">
              <a:latin typeface="Avenir Roman"/>
              <a:ea typeface="Avenir Roman"/>
              <a:cs typeface="Avenir Roman"/>
              <a:sym typeface="Avenir Roman"/>
            </a:endParaRPr>
          </a:p>
          <a:p>
            <a:pPr eaLnBrk="1" hangingPunct="1">
              <a:lnSpc>
                <a:spcPct val="125000"/>
              </a:lnSpc>
              <a:spcBef>
                <a:spcPct val="0"/>
              </a:spcBef>
            </a:pPr>
            <a:r>
              <a:rPr lang="en-US" altLang="en-US" sz="800" dirty="0" smtClean="0">
                <a:latin typeface="Avenir Roman"/>
                <a:ea typeface="Avenir Roman"/>
                <a:cs typeface="Avenir Roman"/>
                <a:sym typeface="Avenir Roman"/>
              </a:rPr>
              <a:t>Would we decide to focus on quality in a retail setting, and hire baristas instead of waiters?</a:t>
            </a:r>
          </a:p>
          <a:p>
            <a:pPr eaLnBrk="1" hangingPunct="1">
              <a:lnSpc>
                <a:spcPct val="125000"/>
              </a:lnSpc>
              <a:spcBef>
                <a:spcPct val="0"/>
              </a:spcBef>
            </a:pPr>
            <a:endParaRPr lang="en-US" altLang="en-US" sz="800" dirty="0" smtClean="0">
              <a:latin typeface="Avenir Roman"/>
              <a:ea typeface="Avenir Roman"/>
              <a:cs typeface="Avenir Roman"/>
              <a:sym typeface="Avenir Roman"/>
            </a:endParaRPr>
          </a:p>
          <a:p>
            <a:pPr eaLnBrk="1" hangingPunct="1">
              <a:lnSpc>
                <a:spcPct val="125000"/>
              </a:lnSpc>
              <a:spcBef>
                <a:spcPct val="0"/>
              </a:spcBef>
            </a:pPr>
            <a:r>
              <a:rPr lang="en-US" altLang="en-US" sz="800" dirty="0" smtClean="0">
                <a:latin typeface="Avenir Roman"/>
                <a:ea typeface="Avenir Roman"/>
                <a:cs typeface="Avenir Roman"/>
                <a:sym typeface="Avenir Roman"/>
              </a:rPr>
              <a:t>Would we think about an ecosystem where each individual sharing the coffee maker could brew to their own preferences, like a Keurig?</a:t>
            </a:r>
          </a:p>
          <a:p>
            <a:pPr eaLnBrk="1" hangingPunct="1">
              <a:lnSpc>
                <a:spcPct val="125000"/>
              </a:lnSpc>
              <a:spcBef>
                <a:spcPct val="0"/>
              </a:spcBef>
            </a:pPr>
            <a:endParaRPr lang="en-US" altLang="en-US" sz="800" dirty="0" smtClean="0">
              <a:latin typeface="Avenir Roman"/>
              <a:ea typeface="Avenir Roman"/>
              <a:cs typeface="Avenir Roman"/>
              <a:sym typeface="Avenir Roman"/>
            </a:endParaRPr>
          </a:p>
          <a:p>
            <a:pPr eaLnBrk="1" hangingPunct="1">
              <a:lnSpc>
                <a:spcPct val="125000"/>
              </a:lnSpc>
              <a:spcBef>
                <a:spcPct val="0"/>
              </a:spcBef>
            </a:pPr>
            <a:r>
              <a:rPr lang="en-US" altLang="en-US" sz="800" dirty="0" smtClean="0">
                <a:latin typeface="Avenir Roman"/>
                <a:ea typeface="Avenir Roman"/>
                <a:cs typeface="Avenir Roman"/>
                <a:sym typeface="Avenir Roman"/>
              </a:rPr>
              <a:t>If you approach things from a pure engineering perspective, you get features. And you rarely get something new or unique. </a:t>
            </a:r>
          </a:p>
          <a:p>
            <a:pPr eaLnBrk="1" hangingPunct="1">
              <a:lnSpc>
                <a:spcPct val="125000"/>
              </a:lnSpc>
              <a:spcBef>
                <a:spcPct val="0"/>
              </a:spcBef>
            </a:pPr>
            <a:endParaRPr lang="en-US" altLang="en-US" sz="800" dirty="0" smtClean="0">
              <a:latin typeface="Avenir Roman"/>
              <a:ea typeface="Avenir Roman"/>
              <a:cs typeface="Avenir Roman"/>
              <a:sym typeface="Avenir Roman"/>
            </a:endParaRPr>
          </a:p>
          <a:p>
            <a:pPr eaLnBrk="1" hangingPunct="1">
              <a:lnSpc>
                <a:spcPct val="125000"/>
              </a:lnSpc>
              <a:spcBef>
                <a:spcPct val="0"/>
              </a:spcBef>
            </a:pPr>
            <a:r>
              <a:rPr lang="en-US" altLang="en-US" sz="800" dirty="0" smtClean="0">
                <a:latin typeface="Avenir Roman"/>
                <a:ea typeface="Avenir Roman"/>
                <a:cs typeface="Avenir Roman"/>
                <a:sym typeface="Avenir Roman"/>
              </a:rPr>
              <a:t>If you think about the user experience, you end up with a better solution—and a more satisfied user.</a:t>
            </a:r>
          </a:p>
        </p:txBody>
      </p:sp>
    </p:spTree>
    <p:extLst>
      <p:ext uri="{BB962C8B-B14F-4D97-AF65-F5344CB8AC3E}">
        <p14:creationId xmlns:p14="http://schemas.microsoft.com/office/powerpoint/2010/main" val="92931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altLang="en-US" dirty="0" smtClean="0"/>
              <a:t>Restless reinvention</a:t>
            </a:r>
          </a:p>
          <a:p>
            <a:pPr eaLnBrk="1" hangingPunct="1">
              <a:spcBef>
                <a:spcPct val="0"/>
              </a:spcBef>
            </a:pPr>
            <a:endParaRPr lang="en-US" altLang="en-US" dirty="0" smtClean="0"/>
          </a:p>
          <a:p>
            <a:pPr eaLnBrk="1" hangingPunct="1">
              <a:spcBef>
                <a:spcPct val="0"/>
              </a:spcBef>
            </a:pPr>
            <a:r>
              <a:rPr lang="en-US" altLang="en-US" dirty="0" smtClean="0"/>
              <a:t>Everything is a prototype. Everything—even in-market solutions. When you think of everything as just another iteration, you’re empowered to bring new thinking to even the oldest problems. </a:t>
            </a:r>
          </a:p>
          <a:p>
            <a:pPr eaLnBrk="1" hangingPunct="1">
              <a:spcBef>
                <a:spcPct val="0"/>
              </a:spcBef>
            </a:pPr>
            <a:endParaRPr lang="en-US" altLang="en-US" dirty="0" smtClean="0"/>
          </a:p>
          <a:p>
            <a:pPr eaLnBrk="1" hangingPunct="1">
              <a:spcBef>
                <a:spcPct val="0"/>
              </a:spcBef>
            </a:pPr>
            <a:endParaRPr lang="en-US" altLang="en-US" dirty="0" smtClean="0"/>
          </a:p>
          <a:p>
            <a:pPr eaLnBrk="1" hangingPunct="1">
              <a:spcBef>
                <a:spcPct val="0"/>
              </a:spcBef>
            </a:pPr>
            <a:r>
              <a:rPr lang="en-US" altLang="en-US" dirty="0" smtClean="0"/>
              <a:t>Solve old problems in new ways</a:t>
            </a:r>
          </a:p>
          <a:p>
            <a:pPr eaLnBrk="1" hangingPunct="1">
              <a:spcBef>
                <a:spcPct val="0"/>
              </a:spcBef>
            </a:pPr>
            <a:endParaRPr lang="en-US" altLang="en-US" dirty="0" smtClean="0"/>
          </a:p>
          <a:p>
            <a:pPr eaLnBrk="1" hangingPunct="1">
              <a:spcBef>
                <a:spcPct val="0"/>
              </a:spcBef>
            </a:pPr>
            <a:r>
              <a:rPr lang="en-US" altLang="en-US" dirty="0" smtClean="0"/>
              <a:t>Human needs don’t change but the ways we address them do. For example, we’re still improving the way we get from Point A to Point B. From this perspective, yesterday’s horse-drawn carriage was a prototype for today’s automobile. Today’s automobile is yet another prototype for tomorrow’s transportation breakthrough.</a:t>
            </a:r>
          </a:p>
          <a:p>
            <a:pPr eaLnBrk="1" hangingPunct="1">
              <a:spcBef>
                <a:spcPct val="0"/>
              </a:spcBef>
            </a:pPr>
            <a:endParaRPr lang="en-US" altLang="en-US" dirty="0" smtClean="0"/>
          </a:p>
          <a:p>
            <a:pPr eaLnBrk="1" hangingPunct="1">
              <a:spcBef>
                <a:spcPct val="0"/>
              </a:spcBef>
            </a:pPr>
            <a:r>
              <a:rPr lang="en-US" altLang="en-US" dirty="0" smtClean="0"/>
              <a:t>The problem is defined by the fundamental human need to get from A to B, not the point-in-time implementation—in this case, the car.</a:t>
            </a:r>
          </a:p>
          <a:p>
            <a:pPr eaLnBrk="1" hangingPunct="1">
              <a:spcBef>
                <a:spcPct val="0"/>
              </a:spcBef>
            </a:pPr>
            <a:endParaRPr lang="en-US" altLang="en-US" dirty="0" smtClean="0"/>
          </a:p>
          <a:p>
            <a:pPr eaLnBrk="1" hangingPunct="1">
              <a:spcBef>
                <a:spcPct val="0"/>
              </a:spcBef>
            </a:pPr>
            <a:r>
              <a:rPr lang="en-US" altLang="en-US" dirty="0" smtClean="0"/>
              <a:t>A truly adept team constantly refreshes their understanding of the fundamental human need and of the changing technologies available. This logic applies at many timescales: day to day, month to month, year to year.</a:t>
            </a:r>
          </a:p>
          <a:p>
            <a:pPr eaLnBrk="1" hangingPunct="1">
              <a:spcBef>
                <a:spcPct val="0"/>
              </a:spcBef>
            </a:pPr>
            <a:r>
              <a:rPr lang="en-US" altLang="en-US" dirty="0" smtClean="0"/>
              <a:t>A progression of circles filled in</a:t>
            </a:r>
          </a:p>
          <a:p>
            <a:pPr eaLnBrk="1" hangingPunct="1">
              <a:spcBef>
                <a:spcPct val="0"/>
              </a:spcBef>
            </a:pPr>
            <a:r>
              <a:rPr lang="en-US" altLang="en-US" dirty="0" smtClean="0"/>
              <a:t>Bias toward action</a:t>
            </a:r>
          </a:p>
          <a:p>
            <a:pPr eaLnBrk="1" hangingPunct="1">
              <a:spcBef>
                <a:spcPct val="0"/>
              </a:spcBef>
            </a:pPr>
            <a:endParaRPr lang="en-US" altLang="en-US" dirty="0" smtClean="0"/>
          </a:p>
          <a:p>
            <a:pPr eaLnBrk="1" hangingPunct="1">
              <a:spcBef>
                <a:spcPct val="0"/>
              </a:spcBef>
            </a:pPr>
            <a:r>
              <a:rPr lang="en-US" altLang="en-US" dirty="0" smtClean="0"/>
              <a:t>Sometimes, you’ll have to commit and release an iteration at a deadline beyond your control. Other times, you’ll have to use your judgement to know when your iteration is ready for release. Recognize that from the perspective of your users, no solution is perfect.</a:t>
            </a:r>
          </a:p>
          <a:p>
            <a:pPr eaLnBrk="1" hangingPunct="1">
              <a:spcBef>
                <a:spcPct val="0"/>
              </a:spcBef>
            </a:pPr>
            <a:endParaRPr lang="en-US" altLang="en-US" dirty="0" smtClean="0"/>
          </a:p>
          <a:p>
            <a:pPr eaLnBrk="1" hangingPunct="1">
              <a:spcBef>
                <a:spcPct val="0"/>
              </a:spcBef>
            </a:pPr>
            <a:r>
              <a:rPr lang="en-US" altLang="en-US" dirty="0" smtClean="0"/>
              <a:t>When you use IBM Design Thinking, your bias is toward action. You will pursue perfection with the humility of knowing that in the fullness of time, nothing is actually perfect. That is: everything is a prototype.</a:t>
            </a:r>
          </a:p>
        </p:txBody>
      </p:sp>
    </p:spTree>
    <p:extLst>
      <p:ext uri="{BB962C8B-B14F-4D97-AF65-F5344CB8AC3E}">
        <p14:creationId xmlns:p14="http://schemas.microsoft.com/office/powerpoint/2010/main" val="2113337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altLang="en-US" dirty="0" smtClean="0"/>
              <a:t>Restless reinvention</a:t>
            </a:r>
          </a:p>
          <a:p>
            <a:pPr eaLnBrk="1" hangingPunct="1">
              <a:spcBef>
                <a:spcPct val="0"/>
              </a:spcBef>
            </a:pPr>
            <a:endParaRPr lang="en-US" altLang="en-US" dirty="0" smtClean="0"/>
          </a:p>
          <a:p>
            <a:pPr eaLnBrk="1" hangingPunct="1">
              <a:spcBef>
                <a:spcPct val="0"/>
              </a:spcBef>
            </a:pPr>
            <a:r>
              <a:rPr lang="en-US" altLang="en-US" dirty="0" smtClean="0"/>
              <a:t>Everything is a prototype. Everything—even in-market solutions. When you think of everything as just another iteration, you’re empowered to bring new thinking to even the oldest problems. </a:t>
            </a:r>
          </a:p>
          <a:p>
            <a:pPr eaLnBrk="1" hangingPunct="1">
              <a:spcBef>
                <a:spcPct val="0"/>
              </a:spcBef>
            </a:pPr>
            <a:endParaRPr lang="en-US" altLang="en-US" dirty="0" smtClean="0"/>
          </a:p>
          <a:p>
            <a:pPr eaLnBrk="1" hangingPunct="1">
              <a:spcBef>
                <a:spcPct val="0"/>
              </a:spcBef>
            </a:pPr>
            <a:endParaRPr lang="en-US" altLang="en-US" dirty="0" smtClean="0"/>
          </a:p>
          <a:p>
            <a:pPr eaLnBrk="1" hangingPunct="1">
              <a:spcBef>
                <a:spcPct val="0"/>
              </a:spcBef>
            </a:pPr>
            <a:r>
              <a:rPr lang="en-US" altLang="en-US" dirty="0" smtClean="0"/>
              <a:t>Solve old problems in new ways</a:t>
            </a:r>
          </a:p>
          <a:p>
            <a:pPr eaLnBrk="1" hangingPunct="1">
              <a:spcBef>
                <a:spcPct val="0"/>
              </a:spcBef>
            </a:pPr>
            <a:endParaRPr lang="en-US" altLang="en-US" dirty="0" smtClean="0"/>
          </a:p>
          <a:p>
            <a:pPr eaLnBrk="1" hangingPunct="1">
              <a:spcBef>
                <a:spcPct val="0"/>
              </a:spcBef>
            </a:pPr>
            <a:r>
              <a:rPr lang="en-US" altLang="en-US" dirty="0" smtClean="0"/>
              <a:t>Human needs don’t change but the ways we address them do. For example, we’re still improving the way we get from Point A to Point B. From this perspective, yesterday’s horse-drawn carriage was a prototype for today’s automobile. Today’s automobile is yet another prototype for tomorrow’s transportation breakthrough.</a:t>
            </a:r>
          </a:p>
          <a:p>
            <a:pPr eaLnBrk="1" hangingPunct="1">
              <a:spcBef>
                <a:spcPct val="0"/>
              </a:spcBef>
            </a:pPr>
            <a:endParaRPr lang="en-US" altLang="en-US" dirty="0" smtClean="0"/>
          </a:p>
          <a:p>
            <a:pPr eaLnBrk="1" hangingPunct="1">
              <a:spcBef>
                <a:spcPct val="0"/>
              </a:spcBef>
            </a:pPr>
            <a:r>
              <a:rPr lang="en-US" altLang="en-US" dirty="0" smtClean="0"/>
              <a:t>The problem is defined by the fundamental human need to get from A to B, not the point-in-time implementation—in this case, the car.</a:t>
            </a:r>
          </a:p>
          <a:p>
            <a:pPr eaLnBrk="1" hangingPunct="1">
              <a:spcBef>
                <a:spcPct val="0"/>
              </a:spcBef>
            </a:pPr>
            <a:endParaRPr lang="en-US" altLang="en-US" dirty="0" smtClean="0"/>
          </a:p>
          <a:p>
            <a:pPr eaLnBrk="1" hangingPunct="1">
              <a:spcBef>
                <a:spcPct val="0"/>
              </a:spcBef>
            </a:pPr>
            <a:r>
              <a:rPr lang="en-US" altLang="en-US" dirty="0" smtClean="0"/>
              <a:t>A truly adept team constantly refreshes their understanding of the fundamental human need and of the changing technologies available. This logic applies at many timescales: day to day, month to month, year to year.</a:t>
            </a:r>
          </a:p>
          <a:p>
            <a:pPr eaLnBrk="1" hangingPunct="1">
              <a:spcBef>
                <a:spcPct val="0"/>
              </a:spcBef>
            </a:pPr>
            <a:r>
              <a:rPr lang="en-US" altLang="en-US" dirty="0" smtClean="0"/>
              <a:t>A progression of circles filled in</a:t>
            </a:r>
          </a:p>
          <a:p>
            <a:pPr eaLnBrk="1" hangingPunct="1">
              <a:spcBef>
                <a:spcPct val="0"/>
              </a:spcBef>
            </a:pPr>
            <a:r>
              <a:rPr lang="en-US" altLang="en-US" dirty="0" smtClean="0"/>
              <a:t>Bias toward action</a:t>
            </a:r>
          </a:p>
          <a:p>
            <a:pPr eaLnBrk="1" hangingPunct="1">
              <a:spcBef>
                <a:spcPct val="0"/>
              </a:spcBef>
            </a:pPr>
            <a:endParaRPr lang="en-US" altLang="en-US" dirty="0" smtClean="0"/>
          </a:p>
          <a:p>
            <a:pPr eaLnBrk="1" hangingPunct="1">
              <a:spcBef>
                <a:spcPct val="0"/>
              </a:spcBef>
            </a:pPr>
            <a:r>
              <a:rPr lang="en-US" altLang="en-US" dirty="0" smtClean="0"/>
              <a:t>Sometimes, you’ll have to commit and release an iteration at a deadline beyond your control. Other times, you’ll have to use your judgement to know when your iteration is ready for release. Recognize that from the perspective of your users, no solution is perfect.</a:t>
            </a:r>
          </a:p>
          <a:p>
            <a:pPr eaLnBrk="1" hangingPunct="1">
              <a:spcBef>
                <a:spcPct val="0"/>
              </a:spcBef>
            </a:pPr>
            <a:endParaRPr lang="en-US" altLang="en-US" dirty="0" smtClean="0"/>
          </a:p>
          <a:p>
            <a:pPr eaLnBrk="1" hangingPunct="1">
              <a:spcBef>
                <a:spcPct val="0"/>
              </a:spcBef>
            </a:pPr>
            <a:r>
              <a:rPr lang="en-US" altLang="en-US" dirty="0" smtClean="0"/>
              <a:t>When you use IBM Design Thinking, your bias is toward action. You will pursue perfection with the humility of knowing that in the fullness of time, nothing is actually perfect. That is: everything is a prototype.</a:t>
            </a:r>
          </a:p>
        </p:txBody>
      </p:sp>
    </p:spTree>
    <p:extLst>
      <p:ext uri="{BB962C8B-B14F-4D97-AF65-F5344CB8AC3E}">
        <p14:creationId xmlns:p14="http://schemas.microsoft.com/office/powerpoint/2010/main" val="1612939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altLang="en-US" dirty="0" smtClean="0"/>
              <a:t>The Keys</a:t>
            </a:r>
          </a:p>
          <a:p>
            <a:pPr eaLnBrk="1" hangingPunct="1">
              <a:spcBef>
                <a:spcPct val="0"/>
              </a:spcBef>
            </a:pPr>
            <a:endParaRPr lang="en-US" altLang="en-US" dirty="0" smtClean="0"/>
          </a:p>
          <a:p>
            <a:pPr eaLnBrk="1" hangingPunct="1">
              <a:spcBef>
                <a:spcPct val="0"/>
              </a:spcBef>
            </a:pPr>
            <a:r>
              <a:rPr lang="en-US" altLang="en-US" dirty="0" smtClean="0"/>
              <a:t>If every problem could be solved by a handful of people, the Loop would be enough. But in the real world, complex problems call for complex teams.</a:t>
            </a:r>
          </a:p>
          <a:p>
            <a:pPr eaLnBrk="1" hangingPunct="1">
              <a:spcBef>
                <a:spcPct val="0"/>
              </a:spcBef>
            </a:pPr>
            <a:endParaRPr lang="en-US" altLang="en-US" dirty="0" smtClean="0"/>
          </a:p>
          <a:p>
            <a:pPr eaLnBrk="1" hangingPunct="1">
              <a:spcBef>
                <a:spcPct val="0"/>
              </a:spcBef>
            </a:pPr>
            <a:r>
              <a:rPr lang="en-US" altLang="en-US" dirty="0" smtClean="0"/>
              <a:t>Scaling design thinking</a:t>
            </a:r>
          </a:p>
          <a:p>
            <a:pPr eaLnBrk="1" hangingPunct="1">
              <a:spcBef>
                <a:spcPct val="0"/>
              </a:spcBef>
            </a:pPr>
            <a:endParaRPr lang="en-US" altLang="en-US" dirty="0" smtClean="0"/>
          </a:p>
          <a:p>
            <a:pPr eaLnBrk="1" hangingPunct="1">
              <a:spcBef>
                <a:spcPct val="0"/>
              </a:spcBef>
            </a:pPr>
            <a:r>
              <a:rPr lang="en-US" altLang="en-US" dirty="0" smtClean="0"/>
              <a:t>To go beyond intent and deliver real outcomes, design thinking needs to work at scale. The Keys to IBM Design Thinking are our three most important techniques for scaling design thinking to complex teams and projects. Though they’ve been honed through our experience with larger teams, we’ve found these techniques to be invaluable for teams of all sizes. They help us not only design, but deliver meaningful outcomes—or in our own words, “take those Hills.”</a:t>
            </a:r>
          </a:p>
        </p:txBody>
      </p:sp>
    </p:spTree>
    <p:extLst>
      <p:ext uri="{BB962C8B-B14F-4D97-AF65-F5344CB8AC3E}">
        <p14:creationId xmlns:p14="http://schemas.microsoft.com/office/powerpoint/2010/main" val="1983155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See what Becket has</a:t>
            </a:r>
            <a:endParaRPr lang="en-US" dirty="0"/>
          </a:p>
        </p:txBody>
      </p:sp>
    </p:spTree>
    <p:extLst>
      <p:ext uri="{BB962C8B-B14F-4D97-AF65-F5344CB8AC3E}">
        <p14:creationId xmlns:p14="http://schemas.microsoft.com/office/powerpoint/2010/main" val="165178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See what Becket has</a:t>
            </a:r>
            <a:endParaRPr lang="en-US" dirty="0"/>
          </a:p>
        </p:txBody>
      </p:sp>
    </p:spTree>
    <p:extLst>
      <p:ext uri="{BB962C8B-B14F-4D97-AF65-F5344CB8AC3E}">
        <p14:creationId xmlns:p14="http://schemas.microsoft.com/office/powerpoint/2010/main" val="572385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See what Becket has</a:t>
            </a:r>
            <a:endParaRPr lang="en-US" dirty="0"/>
          </a:p>
        </p:txBody>
      </p:sp>
    </p:spTree>
    <p:extLst>
      <p:ext uri="{BB962C8B-B14F-4D97-AF65-F5344CB8AC3E}">
        <p14:creationId xmlns:p14="http://schemas.microsoft.com/office/powerpoint/2010/main" val="153501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Tree>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
        <p:nvSpPr>
          <p:cNvPr id="10" name="Content Placeholder 9"/>
          <p:cNvSpPr>
            <a:spLocks noGrp="1"/>
          </p:cNvSpPr>
          <p:nvPr>
            <p:ph sz="quarter" idx="12"/>
          </p:nvPr>
        </p:nvSpPr>
        <p:spPr>
          <a:xfrm>
            <a:off x="442452" y="800103"/>
            <a:ext cx="8226060" cy="3722912"/>
          </a:xfrm>
        </p:spPr>
        <p:txBody>
          <a:bodyPr/>
          <a:lstStyle>
            <a:lvl1pPr marL="0" indent="0">
              <a:buFont typeface=".AppleSystemUIFont" charset="-120"/>
              <a:buNone/>
              <a:defRPr b="0" i="0">
                <a:latin typeface="Helvetica Light" charset="0"/>
                <a:ea typeface="Helvetica Light" charset="0"/>
                <a:cs typeface="Helvetica Light" charset="0"/>
              </a:defRPr>
            </a:lvl1pPr>
            <a:lvl2pPr marL="177800" indent="-169862">
              <a:buFont typeface=".AppleSystemUIFont" charset="-120"/>
              <a:buChar char="–"/>
              <a:defRPr b="0" i="0">
                <a:latin typeface="Helvetica Light" charset="0"/>
                <a:ea typeface="Helvetica Light" charset="0"/>
                <a:cs typeface="Helvetica Light" charset="0"/>
              </a:defRPr>
            </a:lvl2pPr>
            <a:lvl3pPr marL="367241" indent="-148166">
              <a:buFont typeface=".AppleSystemUIFont" charset="-120"/>
              <a:buChar char="–"/>
              <a:defRPr b="0" i="0">
                <a:latin typeface="Helvetica Light" charset="0"/>
                <a:ea typeface="Helvetica Light" charset="0"/>
                <a:cs typeface="Helvetica Light" charset="0"/>
              </a:defRPr>
            </a:lvl3pPr>
            <a:lvl4pPr marL="706119" indent="-248919">
              <a:buFont typeface=".AppleSystemUIFont" charset="-120"/>
              <a:buChar char="–"/>
              <a:defRPr b="0" i="0">
                <a:latin typeface="Helvetica Light" charset="0"/>
                <a:ea typeface="Helvetica Light" charset="0"/>
                <a:cs typeface="Helvetica Light" charset="0"/>
              </a:defRPr>
            </a:lvl4pPr>
            <a:lvl5pPr marL="934719" indent="-248919">
              <a:buFont typeface=".AppleSystemUIFont" charset="-120"/>
              <a:buChar char="–"/>
              <a:defRPr b="0" i="0">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Tree>
    <p:extLst/>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
        <p:nvSpPr>
          <p:cNvPr id="9" name="Content Placeholder 8"/>
          <p:cNvSpPr>
            <a:spLocks noGrp="1"/>
          </p:cNvSpPr>
          <p:nvPr>
            <p:ph sz="quarter" idx="12"/>
          </p:nvPr>
        </p:nvSpPr>
        <p:spPr>
          <a:xfrm>
            <a:off x="442452" y="800103"/>
            <a:ext cx="3904261" cy="3722912"/>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4574915" y="800103"/>
            <a:ext cx="4093597" cy="3722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p:cNvSpPr>
            <a:spLocks noGrp="1"/>
          </p:cNvSpPr>
          <p:nvPr>
            <p:ph type="title"/>
          </p:nvPr>
        </p:nvSpPr>
        <p:spPr>
          <a:xfrm>
            <a:off x="442452" y="370334"/>
            <a:ext cx="8226060" cy="292608"/>
          </a:xfrm>
        </p:spPr>
        <p:txBody>
          <a:bodyPr/>
          <a:lstStyle/>
          <a:p>
            <a:r>
              <a:rPr lang="en-US" dirty="0"/>
              <a:t>Click to edit Master title style</a:t>
            </a:r>
          </a:p>
        </p:txBody>
      </p:sp>
    </p:spTree>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Half Pag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
        <p:nvSpPr>
          <p:cNvPr id="9" name="Content Placeholder 8"/>
          <p:cNvSpPr>
            <a:spLocks noGrp="1"/>
          </p:cNvSpPr>
          <p:nvPr>
            <p:ph sz="quarter" idx="12"/>
          </p:nvPr>
        </p:nvSpPr>
        <p:spPr>
          <a:xfrm>
            <a:off x="442452" y="370334"/>
            <a:ext cx="3904261" cy="4152682"/>
          </a:xfrm>
        </p:spPr>
        <p:txBody>
          <a:bodyPr/>
          <a:lstStyle>
            <a:lvl1pPr fontAlgn="t">
              <a:spcBef>
                <a:spcPts val="0"/>
              </a:spcBef>
              <a:defRPr sz="4000"/>
            </a:lvl1pPr>
            <a:lvl2pPr fontAlgn="t">
              <a:spcBef>
                <a:spcPts val="0"/>
              </a:spcBef>
              <a:defRPr sz="4000"/>
            </a:lvl2pPr>
            <a:lvl3pPr fontAlgn="t">
              <a:spcBef>
                <a:spcPts val="0"/>
              </a:spcBef>
              <a:defRPr sz="4000"/>
            </a:lvl3pPr>
            <a:lvl4pPr fontAlgn="t">
              <a:spcBef>
                <a:spcPts val="0"/>
              </a:spcBef>
              <a:defRPr sz="4000"/>
            </a:lvl4pPr>
            <a:lvl5pPr fontAlgn="t">
              <a:spcBef>
                <a:spcPts val="0"/>
              </a:spcBef>
              <a:defRPr sz="4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4574915" y="370334"/>
            <a:ext cx="4093597" cy="415268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442452" y="370334"/>
            <a:ext cx="8226060" cy="4152681"/>
          </a:xfrm>
        </p:spPr>
        <p:txBody>
          <a:bodyPr/>
          <a:lstStyle>
            <a:lvl1pPr fontAlgn="auto">
              <a:lnSpc>
                <a:spcPts val="6000"/>
              </a:lnSpc>
              <a:defRPr sz="6000" b="0"/>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smtClean="0"/>
              <a:t>IBM Confidential</a:t>
            </a:r>
            <a:endParaRPr lang="en-US" dirty="0"/>
          </a:p>
        </p:txBody>
      </p:sp>
    </p:spTree>
    <p:extLst>
      <p:ext uri="{BB962C8B-B14F-4D97-AF65-F5344CB8AC3E}">
        <p14:creationId xmlns:p14="http://schemas.microsoft.com/office/powerpoint/2010/main" val="77948911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d text">
    <p:spTree>
      <p:nvGrpSpPr>
        <p:cNvPr id="1" name=""/>
        <p:cNvGrpSpPr/>
        <p:nvPr/>
      </p:nvGrpSpPr>
      <p:grpSpPr>
        <a:xfrm>
          <a:off x="0" y="0"/>
          <a:ext cx="0" cy="0"/>
          <a:chOff x="0" y="0"/>
          <a:chExt cx="0" cy="0"/>
        </a:xfrm>
      </p:grpSpPr>
      <p:sp>
        <p:nvSpPr>
          <p:cNvPr id="2" name="Title 1"/>
          <p:cNvSpPr>
            <a:spLocks noGrp="1"/>
          </p:cNvSpPr>
          <p:nvPr>
            <p:ph type="title"/>
          </p:nvPr>
        </p:nvSpPr>
        <p:spPr>
          <a:xfrm>
            <a:off x="442452" y="370334"/>
            <a:ext cx="8226060" cy="4152681"/>
          </a:xfrm>
        </p:spPr>
        <p:txBody>
          <a:bodyPr/>
          <a:lstStyle>
            <a:lvl1pPr fontAlgn="auto">
              <a:lnSpc>
                <a:spcPts val="4000"/>
              </a:lnSpc>
              <a:defRPr sz="4000" b="0"/>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smtClean="0"/>
              <a:t>IBM Confidential</a:t>
            </a:r>
            <a:endParaRPr lang="en-US" dirty="0"/>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Half Pag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
        <p:nvSpPr>
          <p:cNvPr id="9" name="Content Placeholder 10"/>
          <p:cNvSpPr>
            <a:spLocks noGrp="1"/>
          </p:cNvSpPr>
          <p:nvPr>
            <p:ph sz="quarter" idx="13"/>
          </p:nvPr>
        </p:nvSpPr>
        <p:spPr>
          <a:xfrm>
            <a:off x="4574915" y="370334"/>
            <a:ext cx="4093597" cy="4152681"/>
          </a:xfrm>
        </p:spPr>
        <p:txBody>
          <a:bodyPr/>
          <a:lstStyle>
            <a:lvl1pPr marL="274320" indent="-274320">
              <a:spcBef>
                <a:spcPts val="0"/>
              </a:spcBef>
              <a:defRPr sz="1600" b="0" i="0">
                <a:latin typeface="Helvetica Light" charset="0"/>
                <a:ea typeface="Helvetica Light" charset="0"/>
                <a:cs typeface="Helvetica Light" charset="0"/>
              </a:defRPr>
            </a:lvl1pPr>
            <a:lvl2pPr marL="274320" indent="-274320">
              <a:spcBef>
                <a:spcPts val="0"/>
              </a:spcBef>
              <a:defRPr sz="1600" b="0" i="0">
                <a:latin typeface="Helvetica Light" charset="0"/>
                <a:ea typeface="Helvetica Light" charset="0"/>
                <a:cs typeface="Helvetica Light" charset="0"/>
              </a:defRPr>
            </a:lvl2pPr>
            <a:lvl3pPr marL="274320" indent="-274320">
              <a:spcBef>
                <a:spcPts val="0"/>
              </a:spcBef>
              <a:defRPr sz="2000" b="0" i="0">
                <a:latin typeface="Helvetica Light" charset="0"/>
                <a:ea typeface="Helvetica Light" charset="0"/>
                <a:cs typeface="Helvetica Light" charset="0"/>
              </a:defRPr>
            </a:lvl3pPr>
            <a:lvl4pPr marL="274320" indent="-274320">
              <a:spcBef>
                <a:spcPts val="0"/>
              </a:spcBef>
              <a:defRPr sz="1600" b="0" i="0">
                <a:latin typeface="Helvetica Light" charset="0"/>
                <a:ea typeface="Helvetica Light" charset="0"/>
                <a:cs typeface="Helvetica Light" charset="0"/>
              </a:defRPr>
            </a:lvl4pPr>
            <a:lvl5pPr marL="274320" indent="-274320">
              <a:spcBef>
                <a:spcPts val="0"/>
              </a:spcBef>
              <a:defRPr sz="1600" b="0" i="0">
                <a:latin typeface="Helvetica Light" charset="0"/>
                <a:ea typeface="Helvetica Light" charset="0"/>
                <a:cs typeface="Helvetica Light" charset="0"/>
              </a:defRPr>
            </a:lvl5pPr>
          </a:lstStyle>
          <a:p>
            <a:pPr lvl="0"/>
            <a:r>
              <a:rPr lang="en-US" dirty="0"/>
              <a:t>Click to edit Master text styles</a:t>
            </a:r>
          </a:p>
          <a:p>
            <a:pPr lvl="1"/>
            <a:r>
              <a:rPr lang="en-US" dirty="0"/>
              <a:t>Second </a:t>
            </a:r>
            <a:r>
              <a:rPr lang="en-US" dirty="0" smtClean="0"/>
              <a:t>level</a:t>
            </a:r>
          </a:p>
          <a:p>
            <a:pPr lvl="1"/>
            <a:r>
              <a:rPr lang="en-US" dirty="0" smtClean="0"/>
              <a:t>Third level</a:t>
            </a:r>
          </a:p>
          <a:p>
            <a:pPr lvl="3"/>
            <a:r>
              <a:rPr lang="en-US" dirty="0" smtClean="0"/>
              <a:t>Fourth </a:t>
            </a:r>
            <a:r>
              <a:rPr lang="en-US" dirty="0"/>
              <a:t>level</a:t>
            </a:r>
          </a:p>
          <a:p>
            <a:pPr lvl="4"/>
            <a:r>
              <a:rPr lang="en-US" dirty="0"/>
              <a:t>Fifth level</a:t>
            </a:r>
          </a:p>
        </p:txBody>
      </p:sp>
      <p:sp>
        <p:nvSpPr>
          <p:cNvPr id="13" name="Title 1"/>
          <p:cNvSpPr txBox="1">
            <a:spLocks/>
          </p:cNvSpPr>
          <p:nvPr userDrawn="1"/>
        </p:nvSpPr>
        <p:spPr>
          <a:xfrm>
            <a:off x="442452" y="370334"/>
            <a:ext cx="3904261" cy="415268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lvl1pPr marL="0" marR="0" indent="0" algn="l" defTabSz="914400" rtl="0" eaLnBrk="1" fontAlgn="auto" latinLnBrk="0" hangingPunct="1">
              <a:lnSpc>
                <a:spcPts val="4000"/>
              </a:lnSpc>
              <a:spcBef>
                <a:spcPts val="0"/>
              </a:spcBef>
              <a:spcAft>
                <a:spcPts val="0"/>
              </a:spcAft>
              <a:buClrTx/>
              <a:buSzTx/>
              <a:buFontTx/>
              <a:buNone/>
              <a:tabLst/>
              <a:defRPr sz="40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a:lstStyle>
          <a:p>
            <a:r>
              <a:rPr lang="en-US" smtClean="0"/>
              <a:t>Click to edit Master title style</a:t>
            </a:r>
            <a:endParaRPr lang="en-US" dirty="0"/>
          </a:p>
        </p:txBody>
      </p:sp>
    </p:spTree>
    <p:extLst>
      <p:ext uri="{BB962C8B-B14F-4D97-AF65-F5344CB8AC3E}">
        <p14:creationId xmlns:p14="http://schemas.microsoft.com/office/powerpoint/2010/main" val="1227847075"/>
      </p:ext>
    </p:extLst>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White Footer">
    <p:bg>
      <p:bgPr>
        <a:solidFill>
          <a:srgbClr val="FFFFFF"/>
        </a:solidFill>
        <a:effectLst/>
      </p:bgPr>
    </p:bg>
    <p:spTree>
      <p:nvGrpSpPr>
        <p:cNvPr id="1" name=""/>
        <p:cNvGrpSpPr/>
        <p:nvPr/>
      </p:nvGrpSpPr>
      <p:grpSpPr>
        <a:xfrm>
          <a:off x="0" y="0"/>
          <a:ext cx="0" cy="0"/>
          <a:chOff x="0" y="0"/>
          <a:chExt cx="0" cy="0"/>
        </a:xfrm>
      </p:grpSpPr>
      <p:sp>
        <p:nvSpPr>
          <p:cNvPr id="2" name="Shape 111"/>
          <p:cNvSpPr/>
          <p:nvPr/>
        </p:nvSpPr>
        <p:spPr>
          <a:xfrm>
            <a:off x="334566" y="4918473"/>
            <a:ext cx="1870705" cy="80791"/>
          </a:xfrm>
          <a:prstGeom prst="rect">
            <a:avLst/>
          </a:prstGeom>
          <a:ln w="12700">
            <a:miter lim="400000"/>
          </a:ln>
          <a:extLst/>
        </p:spPr>
        <p:txBody>
          <a:bodyPr wrap="none" lIns="0" tIns="0" rIns="0" bIns="0">
            <a:spAutoFit/>
          </a:bodyPr>
          <a:lstStyle>
            <a:lvl1pPr marL="28575" defTabSz="641350">
              <a:defRPr>
                <a:solidFill>
                  <a:schemeClr val="tx1"/>
                </a:solidFill>
                <a:latin typeface="Helvetica" charset="0"/>
                <a:ea typeface="Helvetica" charset="0"/>
                <a:cs typeface="Helvetica" charset="0"/>
              </a:defRPr>
            </a:lvl1pPr>
            <a:lvl2pPr marL="742950" indent="-285750" defTabSz="641350">
              <a:defRPr>
                <a:solidFill>
                  <a:schemeClr val="tx1"/>
                </a:solidFill>
                <a:latin typeface="Helvetica" charset="0"/>
                <a:ea typeface="Helvetica" charset="0"/>
                <a:cs typeface="Helvetica" charset="0"/>
              </a:defRPr>
            </a:lvl2pPr>
            <a:lvl3pPr marL="1143000" indent="-228600" defTabSz="641350">
              <a:defRPr>
                <a:solidFill>
                  <a:schemeClr val="tx1"/>
                </a:solidFill>
                <a:latin typeface="Helvetica" charset="0"/>
                <a:ea typeface="Helvetica" charset="0"/>
                <a:cs typeface="Helvetica" charset="0"/>
              </a:defRPr>
            </a:lvl3pPr>
            <a:lvl4pPr marL="1600200" indent="-228600" defTabSz="641350">
              <a:defRPr>
                <a:solidFill>
                  <a:schemeClr val="tx1"/>
                </a:solidFill>
                <a:latin typeface="Helvetica" charset="0"/>
                <a:ea typeface="Helvetica" charset="0"/>
                <a:cs typeface="Helvetica" charset="0"/>
              </a:defRPr>
            </a:lvl4pPr>
            <a:lvl5pPr marL="2057400" indent="-228600" defTabSz="641350">
              <a:defRPr>
                <a:solidFill>
                  <a:schemeClr val="tx1"/>
                </a:solidFill>
                <a:latin typeface="Helvetica" charset="0"/>
                <a:ea typeface="Helvetica" charset="0"/>
                <a:cs typeface="Helvetica" charset="0"/>
              </a:defRPr>
            </a:lvl5pPr>
            <a:lvl6pPr marL="2514600" indent="-228600" defTabSz="641350" fontAlgn="base">
              <a:spcBef>
                <a:spcPct val="0"/>
              </a:spcBef>
              <a:spcAft>
                <a:spcPct val="0"/>
              </a:spcAft>
              <a:defRPr>
                <a:solidFill>
                  <a:schemeClr val="tx1"/>
                </a:solidFill>
                <a:latin typeface="Helvetica" charset="0"/>
                <a:ea typeface="Helvetica" charset="0"/>
                <a:cs typeface="Helvetica" charset="0"/>
              </a:defRPr>
            </a:lvl6pPr>
            <a:lvl7pPr marL="2971800" indent="-228600" defTabSz="641350" fontAlgn="base">
              <a:spcBef>
                <a:spcPct val="0"/>
              </a:spcBef>
              <a:spcAft>
                <a:spcPct val="0"/>
              </a:spcAft>
              <a:defRPr>
                <a:solidFill>
                  <a:schemeClr val="tx1"/>
                </a:solidFill>
                <a:latin typeface="Helvetica" charset="0"/>
                <a:ea typeface="Helvetica" charset="0"/>
                <a:cs typeface="Helvetica" charset="0"/>
              </a:defRPr>
            </a:lvl7pPr>
            <a:lvl8pPr marL="3429000" indent="-228600" defTabSz="641350" fontAlgn="base">
              <a:spcBef>
                <a:spcPct val="0"/>
              </a:spcBef>
              <a:spcAft>
                <a:spcPct val="0"/>
              </a:spcAft>
              <a:defRPr>
                <a:solidFill>
                  <a:schemeClr val="tx1"/>
                </a:solidFill>
                <a:latin typeface="Helvetica" charset="0"/>
                <a:ea typeface="Helvetica" charset="0"/>
                <a:cs typeface="Helvetica" charset="0"/>
              </a:defRPr>
            </a:lvl8pPr>
            <a:lvl9pPr marL="3886200" indent="-228600" defTabSz="641350" fontAlgn="base">
              <a:spcBef>
                <a:spcPct val="0"/>
              </a:spcBef>
              <a:spcAft>
                <a:spcPct val="0"/>
              </a:spcAft>
              <a:defRPr>
                <a:solidFill>
                  <a:schemeClr val="tx1"/>
                </a:solidFill>
                <a:latin typeface="Helvetica" charset="0"/>
                <a:ea typeface="Helvetica" charset="0"/>
                <a:cs typeface="Helvetica" charset="0"/>
              </a:defRPr>
            </a:lvl9pPr>
          </a:lstStyle>
          <a:p>
            <a:pPr algn="l" rtl="0" fontAlgn="base" hangingPunct="0">
              <a:spcBef>
                <a:spcPct val="0"/>
              </a:spcBef>
              <a:spcAft>
                <a:spcPct val="0"/>
              </a:spcAft>
              <a:buClr>
                <a:srgbClr val="A9A9A9"/>
              </a:buClr>
              <a:buFont typeface="Arial" charset="0"/>
              <a:buNone/>
              <a:defRPr/>
            </a:pPr>
            <a:r>
              <a:rPr lang="en-US" altLang="en-US" sz="525" kern="1200" smtClean="0">
                <a:solidFill>
                  <a:srgbClr val="959595"/>
                </a:solidFill>
                <a:latin typeface="Helvetica Light" charset="0"/>
                <a:sym typeface="Helvetica Light" charset="0"/>
              </a:rPr>
              <a:t>IBM </a:t>
            </a:r>
            <a:r>
              <a:rPr lang="en-US" altLang="en-US" sz="525" b="1" kern="1200" smtClean="0">
                <a:solidFill>
                  <a:srgbClr val="959595"/>
                </a:solidFill>
                <a:sym typeface="Helvetica" charset="0"/>
              </a:rPr>
              <a:t>Design</a:t>
            </a:r>
            <a:r>
              <a:rPr lang="en-US" altLang="en-US" sz="525" kern="1200" smtClean="0">
                <a:solidFill>
                  <a:srgbClr val="959595"/>
                </a:solidFill>
                <a:latin typeface="Helvetica Light" charset="0"/>
                <a:sym typeface="Helvetica Light" charset="0"/>
              </a:rPr>
              <a:t>  ::  IBM Confidential  ::  © 2015 IBM Corporation </a:t>
            </a:r>
          </a:p>
        </p:txBody>
      </p:sp>
      <p:sp>
        <p:nvSpPr>
          <p:cNvPr id="3" name="Shape 112"/>
          <p:cNvSpPr>
            <a:spLocks noGrp="1"/>
          </p:cNvSpPr>
          <p:nvPr>
            <p:ph type="sldNum" sz="quarter" idx="10"/>
          </p:nvPr>
        </p:nvSpPr>
        <p:spPr>
          <a:xfrm>
            <a:off x="4485085" y="4905376"/>
            <a:ext cx="204383" cy="202619"/>
          </a:xfrm>
        </p:spPr>
        <p:txBody>
          <a:bodyPr/>
          <a:lstStyle>
            <a:lvl1pPr algn="l" hangingPunct="1">
              <a:defRPr sz="900" kern="1200">
                <a:solidFill>
                  <a:schemeClr val="tx1"/>
                </a:solidFill>
                <a:uFillTx/>
                <a:latin typeface="Helvetica Light"/>
                <a:ea typeface="Helvetica Light"/>
                <a:cs typeface="Helvetica Light"/>
                <a:sym typeface="Helvetica Light"/>
              </a:defRPr>
            </a:lvl1pPr>
          </a:lstStyle>
          <a:p>
            <a:pPr>
              <a:defRPr/>
            </a:pPr>
            <a:fld id="{D52E78DD-E726-41C3-9909-BFA30BB0655A}" type="slidenum">
              <a:rPr>
                <a:solidFill>
                  <a:srgbClr val="000000"/>
                </a:solidFill>
              </a:rPr>
              <a:pPr>
                <a:defRPr/>
              </a:pPr>
              <a:t>‹#›</a:t>
            </a:fld>
            <a:endParaRPr>
              <a:solidFill>
                <a:srgbClr val="000000"/>
              </a:solidFill>
            </a:endParaRPr>
          </a:p>
        </p:txBody>
      </p:sp>
    </p:spTree>
    <p:extLst>
      <p:ext uri="{BB962C8B-B14F-4D97-AF65-F5344CB8AC3E}">
        <p14:creationId xmlns:p14="http://schemas.microsoft.com/office/powerpoint/2010/main" val="175198443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Tree>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
        <p:nvSpPr>
          <p:cNvPr id="10" name="Content Placeholder 9"/>
          <p:cNvSpPr>
            <a:spLocks noGrp="1"/>
          </p:cNvSpPr>
          <p:nvPr>
            <p:ph sz="quarter" idx="12"/>
          </p:nvPr>
        </p:nvSpPr>
        <p:spPr>
          <a:xfrm>
            <a:off x="255588" y="685800"/>
            <a:ext cx="8622792" cy="39959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Title 2"/>
          <p:cNvSpPr>
            <a:spLocks noGrp="1"/>
          </p:cNvSpPr>
          <p:nvPr>
            <p:ph type="title"/>
          </p:nvPr>
        </p:nvSpPr>
        <p:spPr>
          <a:xfrm>
            <a:off x="441320" y="377838"/>
            <a:ext cx="8227191" cy="292608"/>
          </a:xfrm>
          <a:prstGeom prst="rect">
            <a:avLst/>
          </a:prstGeom>
        </p:spPr>
        <p:txBody>
          <a:bodyPr/>
          <a:lstStyle>
            <a:lvl1pPr>
              <a:defRPr>
                <a:solidFill>
                  <a:schemeClr val="tx2"/>
                </a:solidFill>
              </a:defRPr>
            </a:lvl1pPr>
          </a:lstStyle>
          <a:p>
            <a:r>
              <a:rPr lang="en-US" dirty="0" smtClean="0"/>
              <a:t>Click to edit Master title style</a:t>
            </a:r>
            <a:endParaRPr lang="en-US" dirty="0"/>
          </a:p>
        </p:txBody>
      </p:sp>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
        <p:nvSpPr>
          <p:cNvPr id="11" name="Content Placeholder 9"/>
          <p:cNvSpPr>
            <a:spLocks noGrp="1"/>
          </p:cNvSpPr>
          <p:nvPr>
            <p:ph sz="quarter" idx="12"/>
          </p:nvPr>
        </p:nvSpPr>
        <p:spPr>
          <a:xfrm>
            <a:off x="441320" y="800102"/>
            <a:ext cx="8227191" cy="3722913"/>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4236051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Page">
    <p:spTree>
      <p:nvGrpSpPr>
        <p:cNvPr id="1" name=""/>
        <p:cNvGrpSpPr/>
        <p:nvPr/>
      </p:nvGrpSpPr>
      <p:grpSpPr>
        <a:xfrm>
          <a:off x="0" y="0"/>
          <a:ext cx="0" cy="0"/>
          <a:chOff x="0" y="0"/>
          <a:chExt cx="0" cy="0"/>
        </a:xfrm>
      </p:grpSpPr>
      <p:sp>
        <p:nvSpPr>
          <p:cNvPr id="7" name="Rectangle"/>
          <p:cNvSpPr/>
          <p:nvPr userDrawn="1"/>
        </p:nvSpPr>
        <p:spPr>
          <a:xfrm>
            <a:off x="-6030" y="0"/>
            <a:ext cx="4572000" cy="5143500"/>
          </a:xfrm>
          <a:prstGeom prst="rect">
            <a:avLst/>
          </a:prstGeom>
          <a:solidFill>
            <a:schemeClr val="bg1"/>
          </a:solidFill>
          <a:ln w="12700">
            <a:miter lim="400000"/>
          </a:ln>
        </p:spPr>
        <p:txBody>
          <a:bodyPr lIns="19050" tIns="19050" rIns="19050" bIns="19050" anchor="ctr"/>
          <a:lstStyle/>
          <a:p>
            <a:pPr algn="ctr" defTabSz="309563">
              <a:defRPr sz="3200">
                <a:solidFill>
                  <a:srgbClr val="FFFFFF"/>
                </a:solidFill>
                <a:latin typeface="Helvetica Light"/>
                <a:ea typeface="Helvetica Light"/>
                <a:cs typeface="Helvetica Light"/>
                <a:sym typeface="Helvetica Light"/>
              </a:defRPr>
            </a:pPr>
            <a:endParaRPr sz="1200" b="0" i="0" dirty="0">
              <a:latin typeface="Arial Regular" charset="0"/>
              <a:ea typeface="Arial Regular" charset="0"/>
              <a:cs typeface="Arial Regular" charset="0"/>
            </a:endParaRPr>
          </a:p>
        </p:txBody>
      </p:sp>
      <p:sp>
        <p:nvSpPr>
          <p:cNvPr id="3" name="Title 2"/>
          <p:cNvSpPr>
            <a:spLocks noGrp="1"/>
          </p:cNvSpPr>
          <p:nvPr>
            <p:ph type="title"/>
          </p:nvPr>
        </p:nvSpPr>
        <p:spPr>
          <a:xfrm>
            <a:off x="256032" y="256032"/>
            <a:ext cx="8622792" cy="292608"/>
          </a:xfrm>
        </p:spPr>
        <p:txBody>
          <a:bodyPr/>
          <a:lstStyle>
            <a:lvl1pPr>
              <a:defRPr>
                <a:solidFill>
                  <a:srgbClr val="1A1918"/>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solidFill>
                  <a:srgbClr val="1A1918"/>
                </a:solidFill>
              </a:defRPr>
            </a:lvl1pPr>
          </a:lstStyle>
          <a:p>
            <a:r>
              <a:rPr lang="en-US"/>
              <a:t>IBM Confidential</a:t>
            </a:r>
          </a:p>
        </p:txBody>
      </p:sp>
      <p:sp>
        <p:nvSpPr>
          <p:cNvPr id="5" name="Slide Number Placeholder 4"/>
          <p:cNvSpPr>
            <a:spLocks noGrp="1"/>
          </p:cNvSpPr>
          <p:nvPr>
            <p:ph type="sldNum" sz="quarter" idx="11"/>
          </p:nvPr>
        </p:nvSpPr>
        <p:spPr/>
        <p:txBody>
          <a:bodyPr/>
          <a:lstStyle>
            <a:lvl1pPr>
              <a:defRPr>
                <a:solidFill>
                  <a:srgbClr val="1A1918"/>
                </a:solidFill>
              </a:defRPr>
            </a:lvl1pPr>
          </a:lstStyle>
          <a:p>
            <a:fld id="{5714FB1E-E660-F74D-BC29-F339B17ACE97}" type="slidenum">
              <a:rPr lang="uk-UA" smtClean="0"/>
              <a:pPr/>
              <a:t>‹#›</a:t>
            </a:fld>
            <a:endParaRPr lang="uk-UA" dirty="0"/>
          </a:p>
        </p:txBody>
      </p:sp>
      <p:sp>
        <p:nvSpPr>
          <p:cNvPr id="9" name="Content Placeholder 8"/>
          <p:cNvSpPr>
            <a:spLocks noGrp="1"/>
          </p:cNvSpPr>
          <p:nvPr>
            <p:ph sz="quarter" idx="12"/>
          </p:nvPr>
        </p:nvSpPr>
        <p:spPr>
          <a:xfrm>
            <a:off x="255588" y="685800"/>
            <a:ext cx="4091125" cy="3995928"/>
          </a:xfrm>
        </p:spPr>
        <p:txBody>
          <a:bodyPr/>
          <a:lstStyle>
            <a:lvl1pPr>
              <a:defRPr>
                <a:solidFill>
                  <a:srgbClr val="1A1918"/>
                </a:solidFill>
              </a:defRPr>
            </a:lvl1pPr>
            <a:lvl2pPr>
              <a:defRPr>
                <a:solidFill>
                  <a:srgbClr val="1A1918"/>
                </a:solidFill>
              </a:defRPr>
            </a:lvl2pPr>
            <a:lvl3pPr>
              <a:defRPr>
                <a:solidFill>
                  <a:srgbClr val="1A1918"/>
                </a:solidFill>
              </a:defRPr>
            </a:lvl3pPr>
            <a:lvl4pPr>
              <a:defRPr>
                <a:solidFill>
                  <a:srgbClr val="1A1918"/>
                </a:solidFill>
              </a:defRPr>
            </a:lvl4pPr>
            <a:lvl5pPr>
              <a:defRPr>
                <a:solidFill>
                  <a:srgbClr val="1A191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785227" y="685800"/>
            <a:ext cx="4093597" cy="39959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 Column">
    <p:bg>
      <p:bgPr>
        <a:solidFill>
          <a:srgbClr val="FFFFFF"/>
        </a:solidFill>
        <a:effectLst/>
      </p:bgPr>
    </p:bg>
    <p:spTree>
      <p:nvGrpSpPr>
        <p:cNvPr id="1" name=""/>
        <p:cNvGrpSpPr/>
        <p:nvPr/>
      </p:nvGrpSpPr>
      <p:grpSpPr>
        <a:xfrm>
          <a:off x="0" y="0"/>
          <a:ext cx="0" cy="0"/>
          <a:chOff x="0" y="0"/>
          <a:chExt cx="0" cy="0"/>
        </a:xfrm>
      </p:grpSpPr>
      <p:sp>
        <p:nvSpPr>
          <p:cNvPr id="5" name="Rectangle"/>
          <p:cNvSpPr/>
          <p:nvPr userDrawn="1"/>
        </p:nvSpPr>
        <p:spPr>
          <a:xfrm>
            <a:off x="0" y="2000250"/>
            <a:ext cx="3048000" cy="3143250"/>
          </a:xfrm>
          <a:prstGeom prst="rect">
            <a:avLst/>
          </a:prstGeom>
          <a:solidFill>
            <a:schemeClr val="accent4"/>
          </a:solidFill>
          <a:ln w="12700">
            <a:miter lim="400000"/>
          </a:ln>
        </p:spPr>
        <p:txBody>
          <a:bodyPr lIns="19050" tIns="19050" rIns="19050" bIns="19050" anchor="ctr"/>
          <a:lstStyle/>
          <a:p>
            <a:pPr algn="ctr" defTabSz="309563">
              <a:defRPr sz="3200">
                <a:solidFill>
                  <a:srgbClr val="FFFFFF"/>
                </a:solidFill>
                <a:latin typeface="Helvetica Light"/>
                <a:ea typeface="Helvetica Light"/>
                <a:cs typeface="Helvetica Light"/>
                <a:sym typeface="Helvetica Light"/>
              </a:defRPr>
            </a:pPr>
            <a:endParaRPr sz="1200" b="0" i="0" dirty="0">
              <a:latin typeface="Arial Regular" charset="0"/>
              <a:ea typeface="Arial Regular" charset="0"/>
              <a:cs typeface="Arial Regular" charset="0"/>
            </a:endParaRPr>
          </a:p>
        </p:txBody>
      </p:sp>
      <p:sp>
        <p:nvSpPr>
          <p:cNvPr id="6" name="Rectangle"/>
          <p:cNvSpPr/>
          <p:nvPr userDrawn="1"/>
        </p:nvSpPr>
        <p:spPr>
          <a:xfrm>
            <a:off x="3048000" y="2000250"/>
            <a:ext cx="3048000" cy="3143250"/>
          </a:xfrm>
          <a:prstGeom prst="rect">
            <a:avLst/>
          </a:prstGeom>
          <a:solidFill>
            <a:schemeClr val="accent2"/>
          </a:solidFill>
          <a:ln w="12700">
            <a:miter lim="400000"/>
          </a:ln>
        </p:spPr>
        <p:txBody>
          <a:bodyPr lIns="19050" tIns="19050" rIns="19050" bIns="19050" anchor="ctr"/>
          <a:lstStyle/>
          <a:p>
            <a:pPr algn="ctr" defTabSz="309563">
              <a:defRPr sz="3200">
                <a:solidFill>
                  <a:srgbClr val="FFFFFF"/>
                </a:solidFill>
                <a:latin typeface="Helvetica Light"/>
                <a:ea typeface="Helvetica Light"/>
                <a:cs typeface="Helvetica Light"/>
                <a:sym typeface="Helvetica Light"/>
              </a:defRPr>
            </a:pPr>
            <a:endParaRPr sz="1200" b="0" i="0" dirty="0">
              <a:latin typeface="Arial Regular" charset="0"/>
              <a:ea typeface="Arial Regular" charset="0"/>
              <a:cs typeface="Arial Regular" charset="0"/>
            </a:endParaRPr>
          </a:p>
        </p:txBody>
      </p:sp>
      <p:sp>
        <p:nvSpPr>
          <p:cNvPr id="7" name="Rectangle"/>
          <p:cNvSpPr/>
          <p:nvPr userDrawn="1"/>
        </p:nvSpPr>
        <p:spPr>
          <a:xfrm>
            <a:off x="6096000" y="2000250"/>
            <a:ext cx="3048000" cy="3143250"/>
          </a:xfrm>
          <a:prstGeom prst="rect">
            <a:avLst/>
          </a:prstGeom>
          <a:solidFill>
            <a:schemeClr val="accent1"/>
          </a:solidFill>
          <a:ln w="12700">
            <a:miter lim="400000"/>
          </a:ln>
        </p:spPr>
        <p:txBody>
          <a:bodyPr lIns="19050" tIns="19050" rIns="19050" bIns="19050" anchor="ctr"/>
          <a:lstStyle/>
          <a:p>
            <a:pPr algn="ctr" defTabSz="309563">
              <a:defRPr sz="3200">
                <a:solidFill>
                  <a:srgbClr val="FFFFFF"/>
                </a:solidFill>
                <a:latin typeface="Helvetica Light"/>
                <a:ea typeface="Helvetica Light"/>
                <a:cs typeface="Helvetica Light"/>
                <a:sym typeface="Helvetica Light"/>
              </a:defRPr>
            </a:pPr>
            <a:endParaRPr sz="1200" b="0" i="0" dirty="0">
              <a:latin typeface="Arial Regular" charset="0"/>
              <a:ea typeface="Arial Regular" charset="0"/>
              <a:cs typeface="Arial Regular" charset="0"/>
            </a:endParaRPr>
          </a:p>
        </p:txBody>
      </p:sp>
      <p:sp>
        <p:nvSpPr>
          <p:cNvPr id="8" name="Text Placeholder 6"/>
          <p:cNvSpPr>
            <a:spLocks noGrp="1"/>
          </p:cNvSpPr>
          <p:nvPr>
            <p:ph type="body" sz="quarter" idx="22" hasCustomPrompt="1"/>
          </p:nvPr>
        </p:nvSpPr>
        <p:spPr>
          <a:xfrm>
            <a:off x="257175" y="2256282"/>
            <a:ext cx="2568321" cy="257175"/>
          </a:xfrm>
        </p:spPr>
        <p:txBody>
          <a:bodyPr/>
          <a:lstStyle>
            <a:lvl1pPr>
              <a:defRPr b="1">
                <a:solidFill>
                  <a:srgbClr val="1A1918"/>
                </a:solidFill>
              </a:defRPr>
            </a:lvl1pPr>
          </a:lstStyle>
          <a:p>
            <a:pPr lvl="0"/>
            <a:r>
              <a:rPr lang="en-US" dirty="0"/>
              <a:t>Subhead</a:t>
            </a:r>
          </a:p>
        </p:txBody>
      </p:sp>
      <p:sp>
        <p:nvSpPr>
          <p:cNvPr id="9" name="Text Placeholder 6"/>
          <p:cNvSpPr>
            <a:spLocks noGrp="1"/>
          </p:cNvSpPr>
          <p:nvPr>
            <p:ph type="body" sz="quarter" idx="23" hasCustomPrompt="1"/>
          </p:nvPr>
        </p:nvSpPr>
        <p:spPr>
          <a:xfrm>
            <a:off x="257175" y="2513457"/>
            <a:ext cx="2568321" cy="2034731"/>
          </a:xfrm>
        </p:spPr>
        <p:txBody>
          <a:bodyPr/>
          <a:lstStyle>
            <a:lvl1pPr>
              <a:defRPr b="0" baseline="0">
                <a:solidFill>
                  <a:srgbClr val="1A1918"/>
                </a:solidFill>
              </a:defRPr>
            </a:lvl1pPr>
          </a:lstStyle>
          <a:p>
            <a:pPr lvl="0"/>
            <a:r>
              <a:rPr lang="en-US" dirty="0"/>
              <a:t>Body copy for point 1…</a:t>
            </a:r>
          </a:p>
        </p:txBody>
      </p:sp>
      <p:sp>
        <p:nvSpPr>
          <p:cNvPr id="10" name="Text Placeholder 6"/>
          <p:cNvSpPr>
            <a:spLocks noGrp="1"/>
          </p:cNvSpPr>
          <p:nvPr>
            <p:ph type="body" sz="quarter" idx="24" hasCustomPrompt="1"/>
          </p:nvPr>
        </p:nvSpPr>
        <p:spPr>
          <a:xfrm>
            <a:off x="3287840" y="2256282"/>
            <a:ext cx="2568321" cy="257175"/>
          </a:xfrm>
        </p:spPr>
        <p:txBody>
          <a:bodyPr/>
          <a:lstStyle>
            <a:lvl1pPr>
              <a:defRPr b="1">
                <a:solidFill>
                  <a:schemeClr val="bg1"/>
                </a:solidFill>
              </a:defRPr>
            </a:lvl1pPr>
          </a:lstStyle>
          <a:p>
            <a:pPr lvl="0"/>
            <a:r>
              <a:rPr lang="en-US" dirty="0"/>
              <a:t>Subhead</a:t>
            </a:r>
          </a:p>
        </p:txBody>
      </p:sp>
      <p:sp>
        <p:nvSpPr>
          <p:cNvPr id="11" name="Text Placeholder 6"/>
          <p:cNvSpPr>
            <a:spLocks noGrp="1"/>
          </p:cNvSpPr>
          <p:nvPr>
            <p:ph type="body" sz="quarter" idx="25" hasCustomPrompt="1"/>
          </p:nvPr>
        </p:nvSpPr>
        <p:spPr>
          <a:xfrm>
            <a:off x="3287840" y="2513457"/>
            <a:ext cx="2568321" cy="2034731"/>
          </a:xfrm>
        </p:spPr>
        <p:txBody>
          <a:bodyPr/>
          <a:lstStyle>
            <a:lvl1pPr>
              <a:defRPr b="0" baseline="0">
                <a:solidFill>
                  <a:schemeClr val="bg1"/>
                </a:solidFill>
              </a:defRPr>
            </a:lvl1pPr>
          </a:lstStyle>
          <a:p>
            <a:pPr lvl="0"/>
            <a:r>
              <a:rPr lang="en-US" dirty="0"/>
              <a:t>Body copy for point 2…</a:t>
            </a:r>
          </a:p>
        </p:txBody>
      </p:sp>
      <p:sp>
        <p:nvSpPr>
          <p:cNvPr id="12" name="Text Placeholder 6"/>
          <p:cNvSpPr>
            <a:spLocks noGrp="1"/>
          </p:cNvSpPr>
          <p:nvPr>
            <p:ph type="body" sz="quarter" idx="26" hasCustomPrompt="1"/>
          </p:nvPr>
        </p:nvSpPr>
        <p:spPr>
          <a:xfrm>
            <a:off x="6316218" y="2256282"/>
            <a:ext cx="2568321" cy="257175"/>
          </a:xfrm>
        </p:spPr>
        <p:txBody>
          <a:bodyPr/>
          <a:lstStyle>
            <a:lvl1pPr>
              <a:defRPr b="1">
                <a:solidFill>
                  <a:schemeClr val="bg1"/>
                </a:solidFill>
              </a:defRPr>
            </a:lvl1pPr>
          </a:lstStyle>
          <a:p>
            <a:pPr lvl="0"/>
            <a:r>
              <a:rPr lang="en-US" dirty="0"/>
              <a:t>Subhead</a:t>
            </a:r>
          </a:p>
        </p:txBody>
      </p:sp>
      <p:sp>
        <p:nvSpPr>
          <p:cNvPr id="13" name="Text Placeholder 6"/>
          <p:cNvSpPr>
            <a:spLocks noGrp="1"/>
          </p:cNvSpPr>
          <p:nvPr>
            <p:ph type="body" sz="quarter" idx="27" hasCustomPrompt="1"/>
          </p:nvPr>
        </p:nvSpPr>
        <p:spPr>
          <a:xfrm>
            <a:off x="6316218" y="2513457"/>
            <a:ext cx="2568321" cy="2034731"/>
          </a:xfrm>
        </p:spPr>
        <p:txBody>
          <a:bodyPr/>
          <a:lstStyle>
            <a:lvl1pPr>
              <a:defRPr b="0" baseline="0">
                <a:solidFill>
                  <a:schemeClr val="bg1"/>
                </a:solidFill>
              </a:defRPr>
            </a:lvl1pPr>
          </a:lstStyle>
          <a:p>
            <a:pPr lvl="0"/>
            <a:r>
              <a:rPr lang="en-US" dirty="0"/>
              <a:t>Body copy for point 3…</a:t>
            </a:r>
          </a:p>
        </p:txBody>
      </p:sp>
      <p:sp>
        <p:nvSpPr>
          <p:cNvPr id="2" name="Title 1"/>
          <p:cNvSpPr>
            <a:spLocks noGrp="1"/>
          </p:cNvSpPr>
          <p:nvPr>
            <p:ph type="title"/>
          </p:nvPr>
        </p:nvSpPr>
        <p:spPr/>
        <p:txBody>
          <a:bodyPr/>
          <a:lstStyle>
            <a:lvl1pPr>
              <a:defRPr>
                <a:solidFill>
                  <a:srgbClr val="1A1918"/>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a:solidFill>
                  <a:srgbClr val="1A1918"/>
                </a:solidFill>
              </a:defRPr>
            </a:lvl1pPr>
          </a:lstStyle>
          <a:p>
            <a:fld id="{5714FB1E-E660-F74D-BC29-F339B17ACE97}" type="slidenum">
              <a:rPr lang="uk-UA" smtClean="0"/>
              <a:pPr/>
              <a:t>‹#›</a:t>
            </a:fld>
            <a:endParaRPr lang="uk-UA" dirty="0"/>
          </a:p>
        </p:txBody>
      </p:sp>
      <p:sp>
        <p:nvSpPr>
          <p:cNvPr id="4" name="Footer Placeholder 3"/>
          <p:cNvSpPr>
            <a:spLocks noGrp="1"/>
          </p:cNvSpPr>
          <p:nvPr>
            <p:ph type="ftr" sz="quarter" idx="11"/>
          </p:nvPr>
        </p:nvSpPr>
        <p:spPr/>
        <p:txBody>
          <a:bodyPr/>
          <a:lstStyle>
            <a:lvl1pPr>
              <a:defRPr>
                <a:solidFill>
                  <a:srgbClr val="1A1918"/>
                </a:solidFill>
              </a:defRPr>
            </a:lvl1pPr>
          </a:lstStyle>
          <a:p>
            <a:r>
              <a:rPr lang="en-US"/>
              <a:t>IBM Confidential</a:t>
            </a:r>
          </a:p>
        </p:txBody>
      </p:sp>
      <p:pic>
        <p:nvPicPr>
          <p:cNvPr id="18" name="Picture 12" descr="Picture 12"/>
          <p:cNvPicPr>
            <a:picLocks noChangeAspect="1"/>
          </p:cNvPicPr>
          <p:nvPr userDrawn="1"/>
        </p:nvPicPr>
        <p:blipFill>
          <a:blip r:embed="rId2">
            <a:extLst/>
          </a:blip>
          <a:stretch>
            <a:fillRect/>
          </a:stretch>
        </p:blipFill>
        <p:spPr>
          <a:xfrm>
            <a:off x="8524875" y="4784206"/>
            <a:ext cx="357188" cy="238721"/>
          </a:xfrm>
          <a:prstGeom prst="rect">
            <a:avLst/>
          </a:prstGeom>
          <a:ln w="12700">
            <a:miter lim="400000"/>
          </a:ln>
        </p:spPr>
      </p:pic>
    </p:spTree>
    <p:extLst>
      <p:ext uri="{BB962C8B-B14F-4D97-AF65-F5344CB8AC3E}">
        <p14:creationId xmlns:p14="http://schemas.microsoft.com/office/powerpoint/2010/main" val="10178323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6031" y="256032"/>
            <a:ext cx="1785349" cy="292608"/>
          </a:xfrm>
        </p:spPr>
        <p:txBody>
          <a:bodyPr/>
          <a:lstStyle>
            <a:lvl1pPr>
              <a:defRPr>
                <a:solidFill>
                  <a:srgbClr val="1A1918"/>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rgbClr val="1A1918"/>
                </a:solidFill>
              </a:defRPr>
            </a:lvl1pPr>
          </a:lstStyle>
          <a:p>
            <a:fld id="{5714FB1E-E660-F74D-BC29-F339B17ACE97}" type="slidenum">
              <a:rPr lang="uk-UA" smtClean="0"/>
              <a:pPr/>
              <a:t>‹#›</a:t>
            </a:fld>
            <a:endParaRPr lang="uk-UA" dirty="0"/>
          </a:p>
        </p:txBody>
      </p:sp>
      <p:sp>
        <p:nvSpPr>
          <p:cNvPr id="6" name="Shape 128"/>
          <p:cNvSpPr/>
          <p:nvPr userDrawn="1"/>
        </p:nvSpPr>
        <p:spPr>
          <a:xfrm>
            <a:off x="2283835" y="0"/>
            <a:ext cx="2286002" cy="5143500"/>
          </a:xfrm>
          <a:prstGeom prst="rect">
            <a:avLst/>
          </a:prstGeom>
          <a:solidFill>
            <a:schemeClr val="accent4"/>
          </a:solidFill>
          <a:ln w="12700">
            <a:miter lim="400000"/>
          </a:ln>
        </p:spPr>
        <p:txBody>
          <a:bodyPr lIns="45719" tIns="45719" rIns="45719" bIns="45719" anchor="ctr"/>
          <a:lstStyle/>
          <a:p>
            <a:pPr algn="ctr">
              <a:defRPr sz="1000">
                <a:solidFill>
                  <a:srgbClr val="E0E0DF"/>
                </a:solidFill>
              </a:defRPr>
            </a:pPr>
            <a:endParaRPr sz="375" b="0" i="0" dirty="0">
              <a:latin typeface="Helvetica Regular" charset="0"/>
              <a:ea typeface="Helvetica Regular" charset="0"/>
              <a:cs typeface="Helvetica Regular" charset="0"/>
            </a:endParaRPr>
          </a:p>
        </p:txBody>
      </p:sp>
      <p:sp>
        <p:nvSpPr>
          <p:cNvPr id="7" name="Shape 130"/>
          <p:cNvSpPr/>
          <p:nvPr userDrawn="1"/>
        </p:nvSpPr>
        <p:spPr>
          <a:xfrm>
            <a:off x="4572000" y="0"/>
            <a:ext cx="2286000" cy="5143500"/>
          </a:xfrm>
          <a:prstGeom prst="rect">
            <a:avLst/>
          </a:prstGeom>
          <a:solidFill>
            <a:schemeClr val="accent2"/>
          </a:solidFill>
          <a:ln w="12700">
            <a:miter lim="400000"/>
          </a:ln>
        </p:spPr>
        <p:txBody>
          <a:bodyPr lIns="45719" tIns="45719" rIns="45719" bIns="45719" anchor="ctr"/>
          <a:lstStyle/>
          <a:p>
            <a:pPr algn="ctr">
              <a:defRPr sz="1000">
                <a:solidFill>
                  <a:srgbClr val="E0E0DF"/>
                </a:solidFill>
              </a:defRPr>
            </a:pPr>
            <a:endParaRPr sz="375" b="0" i="0" dirty="0">
              <a:latin typeface="Helvetica Regular" charset="0"/>
              <a:ea typeface="Helvetica Regular" charset="0"/>
              <a:cs typeface="Helvetica Regular" charset="0"/>
            </a:endParaRPr>
          </a:p>
        </p:txBody>
      </p:sp>
      <p:sp>
        <p:nvSpPr>
          <p:cNvPr id="8" name="Shape 131"/>
          <p:cNvSpPr/>
          <p:nvPr userDrawn="1"/>
        </p:nvSpPr>
        <p:spPr>
          <a:xfrm>
            <a:off x="6855835" y="0"/>
            <a:ext cx="2292495" cy="5143500"/>
          </a:xfrm>
          <a:prstGeom prst="rect">
            <a:avLst/>
          </a:prstGeom>
          <a:solidFill>
            <a:schemeClr val="accent1"/>
          </a:solidFill>
          <a:ln w="12700">
            <a:miter lim="400000"/>
          </a:ln>
        </p:spPr>
        <p:txBody>
          <a:bodyPr lIns="45719" tIns="45719" rIns="45719" bIns="45719" anchor="ctr"/>
          <a:lstStyle/>
          <a:p>
            <a:pPr algn="ctr">
              <a:defRPr sz="1000">
                <a:solidFill>
                  <a:srgbClr val="E0E0DF"/>
                </a:solidFill>
              </a:defRPr>
            </a:pPr>
            <a:endParaRPr sz="375" b="0" i="0" dirty="0">
              <a:latin typeface="Helvetica Regular" charset="0"/>
              <a:ea typeface="Helvetica Regular" charset="0"/>
              <a:cs typeface="Helvetica Regular" charset="0"/>
            </a:endParaRPr>
          </a:p>
        </p:txBody>
      </p:sp>
      <p:sp>
        <p:nvSpPr>
          <p:cNvPr id="10" name="Text Placeholder 5"/>
          <p:cNvSpPr>
            <a:spLocks noGrp="1"/>
          </p:cNvSpPr>
          <p:nvPr>
            <p:ph type="body" sz="quarter" idx="22" hasCustomPrompt="1"/>
          </p:nvPr>
        </p:nvSpPr>
        <p:spPr>
          <a:xfrm>
            <a:off x="2537460" y="257175"/>
            <a:ext cx="1772793" cy="257175"/>
          </a:xfrm>
        </p:spPr>
        <p:txBody>
          <a:bodyPr/>
          <a:lstStyle>
            <a:lvl1pPr>
              <a:defRPr b="1">
                <a:solidFill>
                  <a:srgbClr val="1A1918"/>
                </a:solidFill>
              </a:defRPr>
            </a:lvl1pPr>
          </a:lstStyle>
          <a:p>
            <a:pPr lvl="0"/>
            <a:r>
              <a:rPr lang="en-US" dirty="0"/>
              <a:t>Subhead</a:t>
            </a:r>
          </a:p>
        </p:txBody>
      </p:sp>
      <p:sp>
        <p:nvSpPr>
          <p:cNvPr id="11" name="Text Placeholder 5"/>
          <p:cNvSpPr>
            <a:spLocks noGrp="1"/>
          </p:cNvSpPr>
          <p:nvPr>
            <p:ph type="body" sz="quarter" idx="23" hasCustomPrompt="1"/>
          </p:nvPr>
        </p:nvSpPr>
        <p:spPr>
          <a:xfrm>
            <a:off x="2537460" y="514350"/>
            <a:ext cx="1772793" cy="4097655"/>
          </a:xfrm>
        </p:spPr>
        <p:txBody>
          <a:bodyPr/>
          <a:lstStyle>
            <a:lvl1pPr>
              <a:defRPr b="0">
                <a:solidFill>
                  <a:srgbClr val="1A1918"/>
                </a:solidFill>
              </a:defRPr>
            </a:lvl1pPr>
          </a:lstStyle>
          <a:p>
            <a:pPr lvl="0"/>
            <a:r>
              <a:rPr lang="en-US" dirty="0"/>
              <a:t>Body copy for point 1 goes here…</a:t>
            </a:r>
          </a:p>
        </p:txBody>
      </p:sp>
      <p:sp>
        <p:nvSpPr>
          <p:cNvPr id="12" name="Text Placeholder 5"/>
          <p:cNvSpPr>
            <a:spLocks noGrp="1"/>
          </p:cNvSpPr>
          <p:nvPr>
            <p:ph type="body" sz="quarter" idx="24" hasCustomPrompt="1"/>
          </p:nvPr>
        </p:nvSpPr>
        <p:spPr>
          <a:xfrm>
            <a:off x="4828032" y="257175"/>
            <a:ext cx="1772793" cy="257175"/>
          </a:xfrm>
        </p:spPr>
        <p:txBody>
          <a:bodyPr/>
          <a:lstStyle>
            <a:lvl1pPr>
              <a:defRPr b="1">
                <a:solidFill>
                  <a:schemeClr val="bg1"/>
                </a:solidFill>
              </a:defRPr>
            </a:lvl1pPr>
          </a:lstStyle>
          <a:p>
            <a:pPr lvl="0"/>
            <a:r>
              <a:rPr lang="en-US" dirty="0"/>
              <a:t>Subhead</a:t>
            </a:r>
          </a:p>
        </p:txBody>
      </p:sp>
      <p:sp>
        <p:nvSpPr>
          <p:cNvPr id="13" name="Text Placeholder 5"/>
          <p:cNvSpPr>
            <a:spLocks noGrp="1"/>
          </p:cNvSpPr>
          <p:nvPr>
            <p:ph type="body" sz="quarter" idx="25" hasCustomPrompt="1"/>
          </p:nvPr>
        </p:nvSpPr>
        <p:spPr>
          <a:xfrm>
            <a:off x="4828032" y="514350"/>
            <a:ext cx="1772793" cy="4097655"/>
          </a:xfrm>
        </p:spPr>
        <p:txBody>
          <a:bodyPr/>
          <a:lstStyle>
            <a:lvl1pPr>
              <a:defRPr b="0">
                <a:solidFill>
                  <a:schemeClr val="bg1"/>
                </a:solidFill>
              </a:defRPr>
            </a:lvl1pPr>
          </a:lstStyle>
          <a:p>
            <a:pPr lvl="0"/>
            <a:r>
              <a:rPr lang="en-US" dirty="0"/>
              <a:t>Body copy for point 2 goes here…</a:t>
            </a:r>
          </a:p>
        </p:txBody>
      </p:sp>
      <p:sp>
        <p:nvSpPr>
          <p:cNvPr id="14" name="Text Placeholder 5"/>
          <p:cNvSpPr>
            <a:spLocks noGrp="1"/>
          </p:cNvSpPr>
          <p:nvPr>
            <p:ph type="body" sz="quarter" idx="26" hasCustomPrompt="1"/>
          </p:nvPr>
        </p:nvSpPr>
        <p:spPr>
          <a:xfrm>
            <a:off x="7111746" y="257175"/>
            <a:ext cx="1772793" cy="257175"/>
          </a:xfrm>
        </p:spPr>
        <p:txBody>
          <a:bodyPr/>
          <a:lstStyle>
            <a:lvl1pPr>
              <a:defRPr b="1">
                <a:solidFill>
                  <a:schemeClr val="bg1"/>
                </a:solidFill>
              </a:defRPr>
            </a:lvl1pPr>
          </a:lstStyle>
          <a:p>
            <a:pPr lvl="0"/>
            <a:r>
              <a:rPr lang="en-US" dirty="0"/>
              <a:t>Subhead</a:t>
            </a:r>
          </a:p>
        </p:txBody>
      </p:sp>
      <p:sp>
        <p:nvSpPr>
          <p:cNvPr id="15" name="Text Placeholder 5"/>
          <p:cNvSpPr>
            <a:spLocks noGrp="1"/>
          </p:cNvSpPr>
          <p:nvPr>
            <p:ph type="body" sz="quarter" idx="27" hasCustomPrompt="1"/>
          </p:nvPr>
        </p:nvSpPr>
        <p:spPr>
          <a:xfrm>
            <a:off x="7111746" y="514350"/>
            <a:ext cx="1772793" cy="4097655"/>
          </a:xfrm>
        </p:spPr>
        <p:txBody>
          <a:bodyPr/>
          <a:lstStyle>
            <a:lvl1pPr>
              <a:defRPr b="0">
                <a:solidFill>
                  <a:schemeClr val="bg1"/>
                </a:solidFill>
              </a:defRPr>
            </a:lvl1pPr>
          </a:lstStyle>
          <a:p>
            <a:pPr lvl="0"/>
            <a:r>
              <a:rPr lang="en-US" dirty="0"/>
              <a:t>Body copy for point 3 goes here…</a:t>
            </a:r>
          </a:p>
        </p:txBody>
      </p:sp>
      <p:sp>
        <p:nvSpPr>
          <p:cNvPr id="4" name="Footer Placeholder 3"/>
          <p:cNvSpPr>
            <a:spLocks noGrp="1"/>
          </p:cNvSpPr>
          <p:nvPr>
            <p:ph type="ftr" sz="quarter" idx="11"/>
          </p:nvPr>
        </p:nvSpPr>
        <p:spPr/>
        <p:txBody>
          <a:bodyPr/>
          <a:lstStyle>
            <a:lvl1pPr>
              <a:defRPr>
                <a:solidFill>
                  <a:srgbClr val="1A1918"/>
                </a:solidFill>
              </a:defRPr>
            </a:lvl1pPr>
          </a:lstStyle>
          <a:p>
            <a:r>
              <a:rPr lang="en-US"/>
              <a:t>IBM Confidential</a:t>
            </a:r>
          </a:p>
        </p:txBody>
      </p:sp>
      <p:pic>
        <p:nvPicPr>
          <p:cNvPr id="18" name="Picture 12" descr="Picture 12"/>
          <p:cNvPicPr>
            <a:picLocks noChangeAspect="1"/>
          </p:cNvPicPr>
          <p:nvPr userDrawn="1"/>
        </p:nvPicPr>
        <p:blipFill>
          <a:blip r:embed="rId2">
            <a:extLst/>
          </a:blip>
          <a:stretch>
            <a:fillRect/>
          </a:stretch>
        </p:blipFill>
        <p:spPr>
          <a:xfrm>
            <a:off x="8524875" y="4784206"/>
            <a:ext cx="357188" cy="238721"/>
          </a:xfrm>
          <a:prstGeom prst="rect">
            <a:avLst/>
          </a:prstGeom>
          <a:ln w="12700">
            <a:miter lim="400000"/>
          </a:ln>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smtClean="0"/>
              <a:t>IBM Confidential</a:t>
            </a:r>
            <a:endParaRPr lang="en-US" dirty="0"/>
          </a:p>
        </p:txBody>
      </p:sp>
      <p:sp>
        <p:nvSpPr>
          <p:cNvPr id="6" name="Title 1"/>
          <p:cNvSpPr>
            <a:spLocks noGrp="1"/>
          </p:cNvSpPr>
          <p:nvPr>
            <p:ph type="title"/>
          </p:nvPr>
        </p:nvSpPr>
        <p:spPr>
          <a:xfrm>
            <a:off x="442452" y="370334"/>
            <a:ext cx="8226060" cy="4152681"/>
          </a:xfrm>
        </p:spPr>
        <p:txBody>
          <a:bodyPr/>
          <a:lstStyle>
            <a:lvl1pPr fontAlgn="auto">
              <a:lnSpc>
                <a:spcPts val="6000"/>
              </a:lnSpc>
              <a:defRPr sz="6000" b="0" i="0">
                <a:latin typeface="Helvetica Light" charset="0"/>
                <a:ea typeface="Helvetica Light" charset="0"/>
                <a:cs typeface="Helvetica Light" charset="0"/>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ed tex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smtClean="0"/>
              <a:t>IBM Confidential</a:t>
            </a:r>
            <a:endParaRPr lang="en-US" dirty="0"/>
          </a:p>
        </p:txBody>
      </p:sp>
      <p:sp>
        <p:nvSpPr>
          <p:cNvPr id="6" name="Title 1"/>
          <p:cNvSpPr>
            <a:spLocks noGrp="1"/>
          </p:cNvSpPr>
          <p:nvPr>
            <p:ph type="title"/>
          </p:nvPr>
        </p:nvSpPr>
        <p:spPr>
          <a:xfrm>
            <a:off x="442452" y="370334"/>
            <a:ext cx="8226060" cy="4152681"/>
          </a:xfrm>
        </p:spPr>
        <p:txBody>
          <a:bodyPr/>
          <a:lstStyle>
            <a:lvl1pPr fontAlgn="auto">
              <a:lnSpc>
                <a:spcPts val="4000"/>
              </a:lnSpc>
              <a:defRPr sz="4000" b="0" i="0">
                <a:latin typeface="Helvetica Light" charset="0"/>
                <a:ea typeface="Helvetica Light" charset="0"/>
                <a:cs typeface="Helvetica Light" charset="0"/>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alf Pag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
        <p:nvSpPr>
          <p:cNvPr id="14" name="Content Placeholder 8"/>
          <p:cNvSpPr>
            <a:spLocks noGrp="1"/>
          </p:cNvSpPr>
          <p:nvPr>
            <p:ph sz="quarter" idx="12"/>
          </p:nvPr>
        </p:nvSpPr>
        <p:spPr>
          <a:xfrm>
            <a:off x="442008" y="800102"/>
            <a:ext cx="3922595" cy="3732249"/>
          </a:xfrm>
          <a:prstGeom prst="rect">
            <a:avLst/>
          </a:prstGeom>
        </p:spPr>
        <p:txBody>
          <a:bodyPr/>
          <a:lstStyle>
            <a:lvl1pPr marL="171450" indent="-171450">
              <a:buSzPct val="100000"/>
              <a:buFont typeface=".AppleSystemUIFont" charset="-120"/>
              <a:buChar char="–"/>
              <a:defRPr sz="1600" b="0" i="0">
                <a:solidFill>
                  <a:schemeClr val="tx2"/>
                </a:solidFill>
                <a:latin typeface="Helvetica Light" charset="0"/>
                <a:ea typeface="Helvetica Light" charset="0"/>
                <a:cs typeface="Helvetica Light" charset="0"/>
              </a:defRPr>
            </a:lvl1pPr>
            <a:lvl2pPr marL="177800" indent="-169862">
              <a:buSzPct val="100000"/>
              <a:buFont typeface=".AppleSystemUIFont" charset="-120"/>
              <a:buChar char="–"/>
              <a:defRPr sz="1600" b="0" i="0">
                <a:solidFill>
                  <a:schemeClr val="tx2"/>
                </a:solidFill>
                <a:latin typeface="Helvetica Light" charset="0"/>
                <a:ea typeface="Helvetica Light" charset="0"/>
                <a:cs typeface="Helvetica Light" charset="0"/>
              </a:defRPr>
            </a:lvl2pPr>
            <a:lvl3pPr marL="367241" indent="-148166">
              <a:buSzPct val="100000"/>
              <a:buFont typeface=".AppleSystemUIFont" charset="-120"/>
              <a:buChar char="–"/>
              <a:defRPr sz="1600" b="0" i="0">
                <a:solidFill>
                  <a:schemeClr val="tx2"/>
                </a:solidFill>
                <a:latin typeface="Helvetica Light" charset="0"/>
                <a:ea typeface="Helvetica Light" charset="0"/>
                <a:cs typeface="Helvetica Light" charset="0"/>
              </a:defRPr>
            </a:lvl3pPr>
            <a:lvl4pPr marL="706119" indent="-248919">
              <a:buSzPct val="100000"/>
              <a:buFont typeface=".AppleSystemUIFont" charset="-120"/>
              <a:buChar char="–"/>
              <a:defRPr sz="1600" b="0" i="0">
                <a:solidFill>
                  <a:schemeClr val="tx2"/>
                </a:solidFill>
                <a:latin typeface="Helvetica Light" charset="0"/>
                <a:ea typeface="Helvetica Light" charset="0"/>
                <a:cs typeface="Helvetica Light" charset="0"/>
              </a:defRPr>
            </a:lvl4pPr>
            <a:lvl5pPr marL="934719" indent="-248919">
              <a:buSzPct val="100000"/>
              <a:buFont typeface=".AppleSystemUIFont" charset="-120"/>
              <a:buChar char="–"/>
              <a:defRPr sz="1600" b="0" i="0">
                <a:solidFill>
                  <a:schemeClr val="tx2"/>
                </a:solidFill>
                <a:latin typeface="Helvetica Light" charset="0"/>
                <a:ea typeface="Helvetica Light" charset="0"/>
                <a:cs typeface="Helvetica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Content Placeholder 10"/>
          <p:cNvSpPr>
            <a:spLocks noGrp="1"/>
          </p:cNvSpPr>
          <p:nvPr>
            <p:ph sz="quarter" idx="13"/>
          </p:nvPr>
        </p:nvSpPr>
        <p:spPr>
          <a:xfrm>
            <a:off x="4574915" y="800102"/>
            <a:ext cx="4093597" cy="3722913"/>
          </a:xfrm>
          <a:prstGeom prst="rect">
            <a:avLst/>
          </a:prstGeom>
        </p:spPr>
        <p:txBody>
          <a:bodyPr/>
          <a:lstStyle>
            <a:lvl1pPr marL="171450" indent="-171450">
              <a:buSzPct val="100000"/>
              <a:buFont typeface=".AppleSystemUIFont" charset="-120"/>
              <a:buChar char="–"/>
              <a:defRPr sz="1600" b="0" i="0">
                <a:solidFill>
                  <a:schemeClr val="tx2"/>
                </a:solidFill>
                <a:latin typeface="Helvetica Light" charset="0"/>
                <a:ea typeface="Helvetica Light" charset="0"/>
                <a:cs typeface="Helvetica Light" charset="0"/>
              </a:defRPr>
            </a:lvl1pPr>
            <a:lvl2pPr marL="177800" indent="-169862">
              <a:buSzPct val="100000"/>
              <a:buFont typeface=".AppleSystemUIFont" charset="-120"/>
              <a:buChar char="–"/>
              <a:defRPr sz="1600" b="0" i="0">
                <a:solidFill>
                  <a:schemeClr val="tx2"/>
                </a:solidFill>
                <a:latin typeface="Helvetica Light" charset="0"/>
                <a:ea typeface="Helvetica Light" charset="0"/>
                <a:cs typeface="Helvetica Light" charset="0"/>
              </a:defRPr>
            </a:lvl2pPr>
            <a:lvl3pPr marL="367241" indent="-148166">
              <a:buSzPct val="100000"/>
              <a:buFont typeface=".AppleSystemUIFont" charset="-120"/>
              <a:buChar char="–"/>
              <a:defRPr sz="1600" b="0" i="0">
                <a:solidFill>
                  <a:schemeClr val="tx2"/>
                </a:solidFill>
                <a:latin typeface="Helvetica Light" charset="0"/>
                <a:ea typeface="Helvetica Light" charset="0"/>
                <a:cs typeface="Helvetica Light" charset="0"/>
              </a:defRPr>
            </a:lvl3pPr>
            <a:lvl4pPr marL="706119" indent="-248919">
              <a:buSzPct val="100000"/>
              <a:buFont typeface=".AppleSystemUIFont" charset="-120"/>
              <a:buChar char="–"/>
              <a:defRPr sz="1600" b="0" i="0">
                <a:solidFill>
                  <a:schemeClr val="tx2"/>
                </a:solidFill>
                <a:latin typeface="Helvetica Light" charset="0"/>
                <a:ea typeface="Helvetica Light" charset="0"/>
                <a:cs typeface="Helvetica Light" charset="0"/>
              </a:defRPr>
            </a:lvl4pPr>
            <a:lvl5pPr marL="934719" indent="-248919">
              <a:buSzPct val="100000"/>
              <a:buFont typeface=".AppleSystemUIFont" charset="-120"/>
              <a:buChar char="–"/>
              <a:defRPr sz="1600" b="0" i="0">
                <a:solidFill>
                  <a:schemeClr val="tx2"/>
                </a:solidFill>
                <a:latin typeface="Helvetica Light" charset="0"/>
                <a:ea typeface="Helvetica Light" charset="0"/>
                <a:cs typeface="Helvetica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2"/>
          <p:cNvSpPr>
            <a:spLocks noGrp="1"/>
          </p:cNvSpPr>
          <p:nvPr>
            <p:ph type="title"/>
          </p:nvPr>
        </p:nvSpPr>
        <p:spPr>
          <a:xfrm>
            <a:off x="441320" y="379859"/>
            <a:ext cx="8227192" cy="292608"/>
          </a:xfrm>
          <a:prstGeom prst="rect">
            <a:avLst/>
          </a:prstGeom>
        </p:spPr>
        <p:txBody>
          <a:bodyPr/>
          <a:lstStyle>
            <a:lvl1pPr>
              <a:defRPr b="0" i="0">
                <a:solidFill>
                  <a:schemeClr val="tx2"/>
                </a:solidFill>
                <a:latin typeface="Helvetica Light" charset="0"/>
                <a:ea typeface="Helvetica Light" charset="0"/>
                <a:cs typeface="Helvetica Light" charset="0"/>
              </a:defRPr>
            </a:lvl1pPr>
          </a:lstStyle>
          <a:p>
            <a:r>
              <a:rPr lang="en-US" dirty="0" smtClean="0"/>
              <a:t>Click to edit Master title style</a:t>
            </a:r>
            <a:endParaRPr lang="en-US" dirty="0"/>
          </a:p>
        </p:txBody>
      </p:sp>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Half Pag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
        <p:nvSpPr>
          <p:cNvPr id="7" name="Title 2"/>
          <p:cNvSpPr>
            <a:spLocks noGrp="1"/>
          </p:cNvSpPr>
          <p:nvPr>
            <p:ph type="title"/>
          </p:nvPr>
        </p:nvSpPr>
        <p:spPr>
          <a:xfrm>
            <a:off x="441320" y="370334"/>
            <a:ext cx="3923283" cy="4152681"/>
          </a:xfrm>
          <a:prstGeom prst="rect">
            <a:avLst/>
          </a:prstGeom>
        </p:spPr>
        <p:txBody>
          <a:bodyPr/>
          <a:lstStyle>
            <a:lvl1pPr>
              <a:defRPr sz="4000" b="0" i="0">
                <a:latin typeface="Helvetica Light" charset="0"/>
                <a:ea typeface="Helvetica Light" charset="0"/>
                <a:cs typeface="Helvetica Light" charset="0"/>
              </a:defRPr>
            </a:lvl1pPr>
          </a:lstStyle>
          <a:p>
            <a:r>
              <a:rPr lang="en-US" dirty="0"/>
              <a:t>Click to edit Master title style</a:t>
            </a:r>
          </a:p>
        </p:txBody>
      </p:sp>
      <p:sp>
        <p:nvSpPr>
          <p:cNvPr id="8" name="Content Placeholder 10"/>
          <p:cNvSpPr>
            <a:spLocks noGrp="1"/>
          </p:cNvSpPr>
          <p:nvPr>
            <p:ph sz="quarter" idx="14"/>
          </p:nvPr>
        </p:nvSpPr>
        <p:spPr>
          <a:xfrm>
            <a:off x="4574915" y="370334"/>
            <a:ext cx="4093597" cy="4152681"/>
          </a:xfrm>
        </p:spPr>
        <p:txBody>
          <a:bodyPr/>
          <a:lstStyle>
            <a:lvl1pPr marL="274320" indent="-274320">
              <a:spcBef>
                <a:spcPts val="0"/>
              </a:spcBef>
              <a:defRPr sz="1600" b="0" i="0">
                <a:latin typeface="Helvetica Light" charset="0"/>
                <a:ea typeface="Helvetica Light" charset="0"/>
                <a:cs typeface="Helvetica Light" charset="0"/>
              </a:defRPr>
            </a:lvl1pPr>
            <a:lvl2pPr marL="274320" indent="-274320">
              <a:spcBef>
                <a:spcPts val="0"/>
              </a:spcBef>
              <a:buFont typeface=".AppleSystemUIFont" charset="-120"/>
              <a:buChar char="–"/>
              <a:defRPr sz="1600" b="0" i="0">
                <a:latin typeface="Helvetica Light" charset="0"/>
                <a:ea typeface="Helvetica Light" charset="0"/>
                <a:cs typeface="Helvetica Light" charset="0"/>
              </a:defRPr>
            </a:lvl2pPr>
            <a:lvl3pPr marL="274320" indent="-274320">
              <a:spcBef>
                <a:spcPts val="0"/>
              </a:spcBef>
              <a:defRPr sz="2000" b="0" i="0">
                <a:latin typeface="Helvetica Light" charset="0"/>
                <a:ea typeface="Helvetica Light" charset="0"/>
                <a:cs typeface="Helvetica Light" charset="0"/>
              </a:defRPr>
            </a:lvl3pPr>
            <a:lvl4pPr marL="274320" indent="-274320">
              <a:spcBef>
                <a:spcPts val="0"/>
              </a:spcBef>
              <a:buFont typeface=".AppleSystemUIFont" charset="-120"/>
              <a:buChar char="–"/>
              <a:defRPr sz="1600" b="0" i="0">
                <a:latin typeface="Helvetica Light" charset="0"/>
                <a:ea typeface="Helvetica Light" charset="0"/>
                <a:cs typeface="Helvetica Light" charset="0"/>
              </a:defRPr>
            </a:lvl4pPr>
            <a:lvl5pPr marL="274320" indent="-274320">
              <a:spcBef>
                <a:spcPts val="0"/>
              </a:spcBef>
              <a:buFont typeface=".AppleSystemUIFont" charset="-120"/>
              <a:buChar char="–"/>
              <a:defRPr sz="1600" b="0" i="0">
                <a:latin typeface="Helvetica Light" charset="0"/>
                <a:ea typeface="Helvetica Light" charset="0"/>
                <a:cs typeface="Helvetica Light" charset="0"/>
              </a:defRPr>
            </a:lvl5pPr>
          </a:lstStyle>
          <a:p>
            <a:pPr lvl="0"/>
            <a:r>
              <a:rPr lang="en-US" dirty="0"/>
              <a:t>Click to edit Master text styles</a:t>
            </a:r>
          </a:p>
          <a:p>
            <a:pPr lvl="1"/>
            <a:r>
              <a:rPr lang="en-US" dirty="0"/>
              <a:t>Second </a:t>
            </a:r>
            <a:r>
              <a:rPr lang="en-US" dirty="0" smtClean="0"/>
              <a:t>level</a:t>
            </a:r>
          </a:p>
          <a:p>
            <a:pPr lvl="1"/>
            <a:r>
              <a:rPr lang="en-US" dirty="0" smtClean="0"/>
              <a:t>Third level</a:t>
            </a:r>
          </a:p>
          <a:p>
            <a:pPr lvl="3"/>
            <a:r>
              <a:rPr lang="en-US" dirty="0" smtClean="0"/>
              <a:t>Fourth </a:t>
            </a:r>
            <a:r>
              <a:rPr lang="en-US" dirty="0"/>
              <a:t>level</a:t>
            </a:r>
          </a:p>
          <a:p>
            <a:pPr lvl="4"/>
            <a:r>
              <a:rPr lang="en-US" dirty="0"/>
              <a:t>Fifth level</a:t>
            </a:r>
          </a:p>
        </p:txBody>
      </p:sp>
    </p:spTree>
    <p:extLst>
      <p:ext uri="{BB962C8B-B14F-4D97-AF65-F5344CB8AC3E}">
        <p14:creationId xmlns:p14="http://schemas.microsoft.com/office/powerpoint/2010/main" val="30768939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Tree>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
        <p:nvSpPr>
          <p:cNvPr id="8" name="Content Placeholder 9"/>
          <p:cNvSpPr>
            <a:spLocks noGrp="1"/>
          </p:cNvSpPr>
          <p:nvPr>
            <p:ph sz="quarter" idx="12"/>
          </p:nvPr>
        </p:nvSpPr>
        <p:spPr>
          <a:xfrm>
            <a:off x="441320" y="800102"/>
            <a:ext cx="8227192" cy="37229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f Pag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
        <p:nvSpPr>
          <p:cNvPr id="9" name="Content Placeholder 8"/>
          <p:cNvSpPr>
            <a:spLocks noGrp="1"/>
          </p:cNvSpPr>
          <p:nvPr>
            <p:ph sz="quarter" idx="12"/>
          </p:nvPr>
        </p:nvSpPr>
        <p:spPr>
          <a:xfrm>
            <a:off x="441319" y="800103"/>
            <a:ext cx="3905394" cy="3722912"/>
          </a:xfrm>
        </p:spPr>
        <p:txBody>
          <a:bodyPr/>
          <a:lstStyle>
            <a:lvl1pPr>
              <a:defRPr sz="1600" b="0" i="0">
                <a:solidFill>
                  <a:schemeClr val="tx2"/>
                </a:solidFill>
                <a:latin typeface="Helvetica Light" charset="0"/>
                <a:ea typeface="Helvetica Light" charset="0"/>
                <a:cs typeface="Helvetica Light" charset="0"/>
              </a:defRPr>
            </a:lvl1pPr>
            <a:lvl2pPr>
              <a:defRPr sz="1600" b="0" i="0">
                <a:solidFill>
                  <a:schemeClr val="tx2"/>
                </a:solidFill>
                <a:latin typeface="Helvetica Light" charset="0"/>
                <a:ea typeface="Helvetica Light" charset="0"/>
                <a:cs typeface="Helvetica Light" charset="0"/>
              </a:defRPr>
            </a:lvl2pPr>
            <a:lvl3pPr>
              <a:defRPr sz="1600" b="0" i="0">
                <a:solidFill>
                  <a:schemeClr val="tx2"/>
                </a:solidFill>
                <a:latin typeface="Helvetica Light" charset="0"/>
                <a:ea typeface="Helvetica Light" charset="0"/>
                <a:cs typeface="Helvetica Light" charset="0"/>
              </a:defRPr>
            </a:lvl3pPr>
            <a:lvl4pPr>
              <a:defRPr sz="1600" b="0" i="0">
                <a:solidFill>
                  <a:schemeClr val="tx2"/>
                </a:solidFill>
                <a:latin typeface="Helvetica Light" charset="0"/>
                <a:ea typeface="Helvetica Light" charset="0"/>
                <a:cs typeface="Helvetica Light" charset="0"/>
              </a:defRPr>
            </a:lvl4pPr>
            <a:lvl5pPr>
              <a:defRPr sz="1600" b="0" i="0">
                <a:solidFill>
                  <a:schemeClr val="tx2"/>
                </a:solidFill>
                <a:latin typeface="Helvetica Light" charset="0"/>
                <a:ea typeface="Helvetica Light" charset="0"/>
                <a:cs typeface="Helvetica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574914" y="800102"/>
            <a:ext cx="4086111" cy="3722913"/>
          </a:xfrm>
        </p:spPr>
        <p:txBody>
          <a:bodyPr/>
          <a:lstStyle>
            <a:lvl1pPr>
              <a:defRPr sz="1600" b="0" i="0">
                <a:solidFill>
                  <a:schemeClr val="tx2"/>
                </a:solidFill>
                <a:latin typeface="Helvetica Light" charset="0"/>
                <a:ea typeface="Helvetica Light" charset="0"/>
                <a:cs typeface="Helvetica Light" charset="0"/>
              </a:defRPr>
            </a:lvl1pPr>
            <a:lvl2pPr>
              <a:defRPr sz="1600" b="0" i="0">
                <a:solidFill>
                  <a:schemeClr val="tx2"/>
                </a:solidFill>
                <a:latin typeface="Helvetica Light" charset="0"/>
                <a:ea typeface="Helvetica Light" charset="0"/>
                <a:cs typeface="Helvetica Light" charset="0"/>
              </a:defRPr>
            </a:lvl2pPr>
            <a:lvl3pPr>
              <a:defRPr sz="1600" b="0" i="0">
                <a:solidFill>
                  <a:schemeClr val="tx2"/>
                </a:solidFill>
                <a:latin typeface="Helvetica Light" charset="0"/>
                <a:ea typeface="Helvetica Light" charset="0"/>
                <a:cs typeface="Helvetica Light" charset="0"/>
              </a:defRPr>
            </a:lvl3pPr>
            <a:lvl4pPr>
              <a:defRPr sz="1600" b="0" i="0">
                <a:solidFill>
                  <a:schemeClr val="tx2"/>
                </a:solidFill>
                <a:latin typeface="Helvetica Light" charset="0"/>
                <a:ea typeface="Helvetica Light" charset="0"/>
                <a:cs typeface="Helvetica Light" charset="0"/>
              </a:defRPr>
            </a:lvl4pPr>
            <a:lvl5pPr>
              <a:defRPr sz="1600" b="0" i="0">
                <a:solidFill>
                  <a:schemeClr val="tx2"/>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2"/>
          <p:cNvSpPr>
            <a:spLocks noGrp="1"/>
          </p:cNvSpPr>
          <p:nvPr>
            <p:ph type="title"/>
          </p:nvPr>
        </p:nvSpPr>
        <p:spPr>
          <a:xfrm>
            <a:off x="441319" y="370271"/>
            <a:ext cx="8227193" cy="292608"/>
          </a:xfrm>
        </p:spPr>
        <p:txBody>
          <a:bodyPr/>
          <a:lstStyle>
            <a:lvl1pPr>
              <a:defRPr b="0" i="0">
                <a:solidFill>
                  <a:schemeClr val="tx2"/>
                </a:solidFill>
                <a:latin typeface="Helvetica Light" charset="0"/>
                <a:ea typeface="Helvetica Light" charset="0"/>
                <a:cs typeface="Helvetica Light" charset="0"/>
              </a:defRPr>
            </a:lvl1pPr>
          </a:lstStyle>
          <a:p>
            <a:r>
              <a:rPr lang="en-US" dirty="0"/>
              <a:t>Click to edit Master </a:t>
            </a:r>
            <a:r>
              <a:rPr lang="en-US" dirty="0" smtClean="0"/>
              <a:t>title </a:t>
            </a:r>
            <a:r>
              <a:rPr lang="en-US" dirty="0"/>
              <a:t>style</a:t>
            </a:r>
          </a:p>
        </p:txBody>
      </p:sp>
    </p:spTree>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alf Pag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
        <p:nvSpPr>
          <p:cNvPr id="7" name="Title 2"/>
          <p:cNvSpPr>
            <a:spLocks noGrp="1"/>
          </p:cNvSpPr>
          <p:nvPr>
            <p:ph type="title"/>
          </p:nvPr>
        </p:nvSpPr>
        <p:spPr>
          <a:xfrm>
            <a:off x="441320" y="370334"/>
            <a:ext cx="3923283" cy="4152681"/>
          </a:xfrm>
        </p:spPr>
        <p:txBody>
          <a:bodyPr/>
          <a:lstStyle>
            <a:lvl1pPr>
              <a:defRPr sz="4000" b="0" i="0">
                <a:latin typeface="Helvetica Light" charset="0"/>
                <a:ea typeface="Helvetica Light" charset="0"/>
                <a:cs typeface="Helvetica Light" charset="0"/>
              </a:defRPr>
            </a:lvl1pPr>
          </a:lstStyle>
          <a:p>
            <a:r>
              <a:rPr lang="en-US" dirty="0"/>
              <a:t>Click to edit Master title style</a:t>
            </a:r>
          </a:p>
        </p:txBody>
      </p:sp>
      <p:sp>
        <p:nvSpPr>
          <p:cNvPr id="9" name="Content Placeholder 10"/>
          <p:cNvSpPr>
            <a:spLocks noGrp="1"/>
          </p:cNvSpPr>
          <p:nvPr>
            <p:ph sz="quarter" idx="13"/>
          </p:nvPr>
        </p:nvSpPr>
        <p:spPr>
          <a:xfrm>
            <a:off x="4574915" y="370334"/>
            <a:ext cx="4093597" cy="4152681"/>
          </a:xfrm>
        </p:spPr>
        <p:txBody>
          <a:bodyPr/>
          <a:lstStyle>
            <a:lvl1pPr marL="274320" indent="-274320">
              <a:spcBef>
                <a:spcPts val="0"/>
              </a:spcBef>
              <a:defRPr sz="1600" b="0" i="0">
                <a:latin typeface="Helvetica Light" charset="0"/>
                <a:ea typeface="Helvetica Light" charset="0"/>
                <a:cs typeface="Helvetica Light" charset="0"/>
              </a:defRPr>
            </a:lvl1pPr>
            <a:lvl2pPr marL="274320" indent="-274320">
              <a:spcBef>
                <a:spcPts val="0"/>
              </a:spcBef>
              <a:buFont typeface=".AppleSystemUIFont" charset="-120"/>
              <a:buChar char="–"/>
              <a:defRPr sz="1600" b="0" i="0">
                <a:latin typeface="Helvetica Light" charset="0"/>
                <a:ea typeface="Helvetica Light" charset="0"/>
                <a:cs typeface="Helvetica Light" charset="0"/>
              </a:defRPr>
            </a:lvl2pPr>
            <a:lvl3pPr marL="274320" indent="-274320">
              <a:spcBef>
                <a:spcPts val="0"/>
              </a:spcBef>
              <a:defRPr sz="2000" b="0" i="0">
                <a:latin typeface="Helvetica Light" charset="0"/>
                <a:ea typeface="Helvetica Light" charset="0"/>
                <a:cs typeface="Helvetica Light" charset="0"/>
              </a:defRPr>
            </a:lvl3pPr>
            <a:lvl4pPr marL="274320" indent="-274320">
              <a:spcBef>
                <a:spcPts val="0"/>
              </a:spcBef>
              <a:buFont typeface=".AppleSystemUIFont" charset="-120"/>
              <a:buChar char="–"/>
              <a:defRPr sz="1600" b="0" i="0">
                <a:latin typeface="Helvetica Light" charset="0"/>
                <a:ea typeface="Helvetica Light" charset="0"/>
                <a:cs typeface="Helvetica Light" charset="0"/>
              </a:defRPr>
            </a:lvl4pPr>
            <a:lvl5pPr marL="274320" indent="-274320">
              <a:spcBef>
                <a:spcPts val="0"/>
              </a:spcBef>
              <a:buFont typeface=".AppleSystemUIFont" charset="-120"/>
              <a:buChar char="–"/>
              <a:defRPr sz="1600" b="0" i="0">
                <a:latin typeface="Helvetica Light" charset="0"/>
                <a:ea typeface="Helvetica Light" charset="0"/>
                <a:cs typeface="Helvetica Light" charset="0"/>
              </a:defRPr>
            </a:lvl5pPr>
          </a:lstStyle>
          <a:p>
            <a:pPr lvl="0"/>
            <a:r>
              <a:rPr lang="en-US" dirty="0"/>
              <a:t>Click to edit Master text styles</a:t>
            </a:r>
          </a:p>
          <a:p>
            <a:pPr lvl="1"/>
            <a:r>
              <a:rPr lang="en-US" dirty="0"/>
              <a:t>Second </a:t>
            </a:r>
            <a:r>
              <a:rPr lang="en-US" dirty="0" smtClean="0"/>
              <a:t>level</a:t>
            </a:r>
          </a:p>
          <a:p>
            <a:pPr lvl="1"/>
            <a:r>
              <a:rPr lang="en-US" dirty="0" smtClean="0"/>
              <a:t>Third level</a:t>
            </a:r>
          </a:p>
          <a:p>
            <a:pPr lvl="3"/>
            <a:r>
              <a:rPr lang="en-US" dirty="0" smtClean="0"/>
              <a:t>Fourth </a:t>
            </a:r>
            <a:r>
              <a:rPr lang="en-US" dirty="0"/>
              <a:t>level</a:t>
            </a:r>
          </a:p>
          <a:p>
            <a:pPr lvl="4"/>
            <a:r>
              <a:rPr lang="en-US" dirty="0"/>
              <a:t>Fifth level</a:t>
            </a:r>
          </a:p>
        </p:txBody>
      </p:sp>
    </p:spTree>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IBM Confidential</a:t>
            </a:r>
          </a:p>
        </p:txBody>
      </p:sp>
      <p:sp>
        <p:nvSpPr>
          <p:cNvPr id="5" name="Slide Number Placeholder 4"/>
          <p:cNvSpPr>
            <a:spLocks noGrp="1"/>
          </p:cNvSpPr>
          <p:nvPr>
            <p:ph type="sldNum" sz="quarter" idx="11"/>
          </p:nvPr>
        </p:nvSpPr>
        <p:spPr/>
        <p:txBody>
          <a:bodyPr/>
          <a:lstStyle/>
          <a:p>
            <a:fld id="{5714FB1E-E660-F74D-BC29-F339B17ACE97}" type="slidenum">
              <a:rPr lang="uk-UA" smtClean="0"/>
              <a:pPr/>
              <a:t>‹#›</a:t>
            </a:fld>
            <a:endParaRPr lang="uk-UA" dirty="0"/>
          </a:p>
        </p:txBody>
      </p:sp>
    </p:spTree>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6"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theme" Target="../theme/theme3.xml"/><Relationship Id="rId11" Type="http://schemas.openxmlformats.org/officeDocument/2006/relationships/image" Target="../media/image2.png"/><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theme" Target="../theme/theme4.xml"/><Relationship Id="rId9" Type="http://schemas.openxmlformats.org/officeDocument/2006/relationships/image" Target="../media/image2.png"/><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441320" y="4621762"/>
            <a:ext cx="370578" cy="201168"/>
          </a:xfrm>
          <a:prstGeom prst="rect">
            <a:avLst/>
          </a:prstGeom>
        </p:spPr>
        <p:txBody>
          <a:bodyPr vert="horz" lIns="0" tIns="0" rIns="0" bIns="0" rtlCol="0" anchor="ctr"/>
          <a:lstStyle>
            <a:lvl1pPr algn="ctr">
              <a:defRPr kumimoji="0" lang="uk-UA" sz="800" b="0" i="0" u="none" strike="noStrike" cap="none" spc="0" normalizeH="0" baseline="0" smtClean="0">
                <a:ln>
                  <a:noFill/>
                </a:ln>
                <a:solidFill>
                  <a:schemeClr val="tx2"/>
                </a:solidFill>
                <a:effectLst/>
                <a:uFillTx/>
                <a:latin typeface="Helvetica Regular" charset="0"/>
                <a:ea typeface="Helvetica Regular" charset="0"/>
                <a:cs typeface="Helvetica Regular" charset="0"/>
                <a:sym typeface="Arial"/>
              </a:defRPr>
            </a:lvl1pPr>
          </a:lstStyle>
          <a:p>
            <a:fld id="{5714FB1E-E660-F74D-BC29-F339B17ACE97}" type="slidenum">
              <a:rPr lang="uk-UA" smtClean="0"/>
              <a:pPr/>
              <a:t>‹#›</a:t>
            </a:fld>
            <a:endParaRPr lang="uk-UA" dirty="0"/>
          </a:p>
        </p:txBody>
      </p:sp>
      <p:sp>
        <p:nvSpPr>
          <p:cNvPr id="8" name="Footer Placeholder 7"/>
          <p:cNvSpPr>
            <a:spLocks noGrp="1"/>
          </p:cNvSpPr>
          <p:nvPr>
            <p:ph type="ftr" sz="quarter" idx="3"/>
          </p:nvPr>
        </p:nvSpPr>
        <p:spPr>
          <a:xfrm>
            <a:off x="865951" y="4621762"/>
            <a:ext cx="1371600" cy="201168"/>
          </a:xfrm>
          <a:prstGeom prst="rect">
            <a:avLst/>
          </a:prstGeom>
        </p:spPr>
        <p:txBody>
          <a:bodyPr vert="horz" lIns="0" tIns="0" rIns="0" bIns="0" rtlCol="0" anchor="ctr"/>
          <a:lstStyle>
            <a:lvl1pPr algn="l">
              <a:defRPr sz="800" b="0" i="0">
                <a:solidFill>
                  <a:schemeClr val="tx2"/>
                </a:solidFill>
                <a:latin typeface="Helvetica Regular" charset="0"/>
                <a:ea typeface="Helvetica Regular" charset="0"/>
                <a:cs typeface="Helvetica Regular" charset="0"/>
              </a:defRPr>
            </a:lvl1pPr>
          </a:lstStyle>
          <a:p>
            <a:r>
              <a:rPr lang="en-US" dirty="0" smtClean="0"/>
              <a:t>IBM Confidential</a:t>
            </a:r>
            <a:endParaRPr lang="en-US" dirty="0"/>
          </a:p>
        </p:txBody>
      </p:sp>
      <p:pic>
        <p:nvPicPr>
          <p:cNvPr id="9" name="Picture 7" descr="Picture 7"/>
          <p:cNvPicPr>
            <a:picLocks noChangeAspect="1"/>
          </p:cNvPicPr>
          <p:nvPr userDrawn="1"/>
        </p:nvPicPr>
        <p:blipFill>
          <a:blip r:embed="rId6">
            <a:extLst/>
          </a:blip>
          <a:stretch>
            <a:fillRect/>
          </a:stretch>
        </p:blipFill>
        <p:spPr>
          <a:xfrm>
            <a:off x="8311323" y="4615491"/>
            <a:ext cx="357188" cy="238722"/>
          </a:xfrm>
          <a:prstGeom prst="rect">
            <a:avLst/>
          </a:prstGeom>
          <a:ln w="12700">
            <a:miter lim="400000"/>
          </a:ln>
        </p:spPr>
      </p:pic>
      <p:sp>
        <p:nvSpPr>
          <p:cNvPr id="15" name="Shape 2"/>
          <p:cNvSpPr>
            <a:spLocks noGrp="1"/>
          </p:cNvSpPr>
          <p:nvPr>
            <p:ph type="title"/>
          </p:nvPr>
        </p:nvSpPr>
        <p:spPr>
          <a:xfrm>
            <a:off x="441320" y="377838"/>
            <a:ext cx="8227191" cy="29260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p>
            <a:r>
              <a:rPr lang="en-US" dirty="0" smtClean="0"/>
              <a:t>Click to edit Master title style</a:t>
            </a:r>
            <a:endParaRPr dirty="0"/>
          </a:p>
        </p:txBody>
      </p:sp>
      <p:sp>
        <p:nvSpPr>
          <p:cNvPr id="16" name="Text Placeholder 6"/>
          <p:cNvSpPr>
            <a:spLocks noGrp="1"/>
          </p:cNvSpPr>
          <p:nvPr>
            <p:ph type="body" idx="1"/>
          </p:nvPr>
        </p:nvSpPr>
        <p:spPr>
          <a:xfrm>
            <a:off x="441320" y="800102"/>
            <a:ext cx="8227191" cy="3722913"/>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94975144"/>
      </p:ext>
    </p:extLst>
  </p:cSld>
  <p:clrMap bg1="lt1" tx1="dk1" bg2="lt2" tx2="dk2" accent1="accent1" accent2="accent2" accent3="accent3" accent4="accent4" accent5="accent5" accent6="accent6" hlink="hlink" folHlink="folHlink"/>
  <p:sldLayoutIdLst>
    <p:sldLayoutId id="2147484098" r:id="rId1"/>
    <p:sldLayoutId id="2147483738" r:id="rId2"/>
    <p:sldLayoutId id="2147483899" r:id="rId3"/>
    <p:sldLayoutId id="2147484141" r:id="rId4"/>
  </p:sldLayoutIdLst>
  <p:transition spd="med"/>
  <p:hf hdr="0" dt="0"/>
  <p:txStyles>
    <p:titleStyle>
      <a:lvl1pPr marL="0" marR="0" indent="0" algn="l" defTabSz="914400" rtl="0" eaLnBrk="1" latinLnBrk="0" hangingPunct="1">
        <a:lnSpc>
          <a:spcPct val="90000"/>
        </a:lnSpc>
        <a:spcBef>
          <a:spcPts val="0"/>
        </a:spcBef>
        <a:spcAft>
          <a:spcPts val="0"/>
        </a:spcAft>
        <a:buClrTx/>
        <a:buSzTx/>
        <a:buFontTx/>
        <a:buNone/>
        <a:tabLst/>
        <a:defRPr sz="2200" b="0" i="0" u="none" strike="noStrike" cap="none" spc="0" baseline="0">
          <a:ln>
            <a:noFill/>
          </a:ln>
          <a:solidFill>
            <a:schemeClr val="tx2"/>
          </a:solidFill>
          <a:uFillTx/>
          <a:latin typeface="Helvetica Light" charset="0"/>
          <a:ea typeface="Helvetica Light" charset="0"/>
          <a:cs typeface="Helvetica Light"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chemeClr val="tx2"/>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chemeClr val="tx2"/>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chemeClr val="tx2"/>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chemeClr val="tx2"/>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chemeClr val="tx2"/>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p:bodyStyle>
    <p:otherStyle>
      <a:lvl1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1pPr>
      <a:lvl2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2pPr>
      <a:lvl3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3pPr>
      <a:lvl4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4pPr>
      <a:lvl5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5pPr>
      <a:lvl6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6pPr>
      <a:lvl7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7pPr>
      <a:lvl8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8pPr>
      <a:lvl9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41321" y="377304"/>
            <a:ext cx="8227191" cy="29260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p>
            <a:r>
              <a:rPr lang="en-US" dirty="0"/>
              <a:t>Click to edit Master title style</a:t>
            </a:r>
            <a:endParaRPr dirty="0"/>
          </a:p>
        </p:txBody>
      </p:sp>
      <p:sp>
        <p:nvSpPr>
          <p:cNvPr id="7" name="Text Placeholder 6"/>
          <p:cNvSpPr>
            <a:spLocks noGrp="1"/>
          </p:cNvSpPr>
          <p:nvPr>
            <p:ph type="body" idx="1"/>
          </p:nvPr>
        </p:nvSpPr>
        <p:spPr>
          <a:xfrm>
            <a:off x="441321" y="800102"/>
            <a:ext cx="8227192" cy="3722913"/>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441320" y="4625329"/>
            <a:ext cx="370578" cy="201168"/>
          </a:xfrm>
          <a:prstGeom prst="rect">
            <a:avLst/>
          </a:prstGeom>
        </p:spPr>
        <p:txBody>
          <a:bodyPr vert="horz" lIns="0" tIns="0" rIns="0" bIns="0" rtlCol="0" anchor="ctr"/>
          <a:lstStyle>
            <a:lvl1pPr algn="ctr">
              <a:defRPr kumimoji="0" lang="uk-UA" sz="800" b="0" i="0" u="none" strike="noStrike" cap="none" spc="0" normalizeH="0" baseline="0" smtClean="0">
                <a:ln>
                  <a:noFill/>
                </a:ln>
                <a:solidFill>
                  <a:schemeClr val="tx2"/>
                </a:solidFill>
                <a:effectLst/>
                <a:uFillTx/>
                <a:latin typeface="Helvetica Regular" charset="0"/>
                <a:ea typeface="Helvetica Regular" charset="0"/>
                <a:cs typeface="Helvetica Regular" charset="0"/>
                <a:sym typeface="Arial"/>
              </a:defRPr>
            </a:lvl1pPr>
          </a:lstStyle>
          <a:p>
            <a:fld id="{5714FB1E-E660-F74D-BC29-F339B17ACE97}" type="slidenum">
              <a:rPr lang="uk-UA" smtClean="0"/>
              <a:pPr/>
              <a:t>‹#›</a:t>
            </a:fld>
            <a:endParaRPr lang="uk-UA" dirty="0"/>
          </a:p>
        </p:txBody>
      </p:sp>
      <p:sp>
        <p:nvSpPr>
          <p:cNvPr id="8" name="Footer Placeholder 7"/>
          <p:cNvSpPr>
            <a:spLocks noGrp="1"/>
          </p:cNvSpPr>
          <p:nvPr>
            <p:ph type="ftr" sz="quarter" idx="3"/>
          </p:nvPr>
        </p:nvSpPr>
        <p:spPr>
          <a:xfrm>
            <a:off x="865951" y="4625329"/>
            <a:ext cx="1371600" cy="201168"/>
          </a:xfrm>
          <a:prstGeom prst="rect">
            <a:avLst/>
          </a:prstGeom>
        </p:spPr>
        <p:txBody>
          <a:bodyPr vert="horz" lIns="0" tIns="0" rIns="0" bIns="0" rtlCol="0" anchor="ctr"/>
          <a:lstStyle>
            <a:lvl1pPr algn="l">
              <a:defRPr sz="800" b="0" i="0">
                <a:solidFill>
                  <a:schemeClr val="tx2"/>
                </a:solidFill>
                <a:latin typeface="Helvetica Regular" charset="0"/>
                <a:ea typeface="Helvetica Regular" charset="0"/>
                <a:cs typeface="Helvetica Regular" charset="0"/>
              </a:defRPr>
            </a:lvl1pPr>
          </a:lstStyle>
          <a:p>
            <a:r>
              <a:rPr lang="en-US" dirty="0" smtClean="0"/>
              <a:t>IBM Confidential</a:t>
            </a:r>
            <a:endParaRPr lang="en-US" dirty="0"/>
          </a:p>
        </p:txBody>
      </p:sp>
      <p:pic>
        <p:nvPicPr>
          <p:cNvPr id="11" name="Picture 7" descr="Picture 7"/>
          <p:cNvPicPr>
            <a:picLocks noChangeAspect="1"/>
          </p:cNvPicPr>
          <p:nvPr userDrawn="1"/>
        </p:nvPicPr>
        <p:blipFill>
          <a:blip r:embed="rId6">
            <a:extLst/>
          </a:blip>
          <a:stretch>
            <a:fillRect/>
          </a:stretch>
        </p:blipFill>
        <p:spPr>
          <a:xfrm>
            <a:off x="8311323" y="4615491"/>
            <a:ext cx="357188" cy="238722"/>
          </a:xfrm>
          <a:prstGeom prst="rect">
            <a:avLst/>
          </a:prstGeom>
          <a:ln w="12700">
            <a:miter lim="400000"/>
          </a:ln>
        </p:spPr>
      </p:pic>
    </p:spTree>
    <p:extLst>
      <p:ext uri="{BB962C8B-B14F-4D97-AF65-F5344CB8AC3E}">
        <p14:creationId xmlns:p14="http://schemas.microsoft.com/office/powerpoint/2010/main" val="1592508963"/>
      </p:ext>
    </p:extLst>
  </p:cSld>
  <p:clrMap bg1="lt1" tx1="dk1" bg2="lt2" tx2="dk2" accent1="accent1" accent2="accent2" accent3="accent3" accent4="accent4" accent5="accent5" accent6="accent6" hlink="hlink" folHlink="folHlink"/>
  <p:sldLayoutIdLst>
    <p:sldLayoutId id="2147483925" r:id="rId1"/>
    <p:sldLayoutId id="2147484102" r:id="rId2"/>
    <p:sldLayoutId id="2147483927" r:id="rId3"/>
    <p:sldLayoutId id="2147484140" r:id="rId4"/>
  </p:sldLayoutIdLst>
  <p:transition spd="med"/>
  <p:hf hdr="0" dt="0"/>
  <p:txStyles>
    <p:titleStyle>
      <a:lvl1pPr marL="0" marR="0" indent="0" algn="l" defTabSz="914400" rtl="0" eaLnBrk="1" latinLnBrk="0" hangingPunct="1">
        <a:lnSpc>
          <a:spcPct val="90000"/>
        </a:lnSpc>
        <a:spcBef>
          <a:spcPts val="0"/>
        </a:spcBef>
        <a:spcAft>
          <a:spcPts val="0"/>
        </a:spcAft>
        <a:buClrTx/>
        <a:buSzTx/>
        <a:buFontTx/>
        <a:buNone/>
        <a:tabLst/>
        <a:defRPr sz="2200" b="0" i="0" u="none" strike="noStrike" cap="none" spc="0" baseline="0">
          <a:ln>
            <a:noFill/>
          </a:ln>
          <a:solidFill>
            <a:schemeClr val="tx2"/>
          </a:solidFill>
          <a:uFillTx/>
          <a:latin typeface="Helvetica Light" charset="0"/>
          <a:ea typeface="Helvetica Light" charset="0"/>
          <a:cs typeface="Helvetica Light"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eaLnBrk="1" latinLnBrk="0" hangingPunct="1">
        <a:lnSpc>
          <a:spcPct val="100000"/>
        </a:lnSpc>
        <a:spcBef>
          <a:spcPts val="300"/>
        </a:spcBef>
        <a:spcAft>
          <a:spcPts val="300"/>
        </a:spcAft>
        <a:buClrTx/>
        <a:buSzTx/>
        <a:buFontTx/>
        <a:buNone/>
        <a:tabLst/>
        <a:defRPr sz="1600" b="0" i="0" u="none" strike="noStrike" cap="none" spc="0" baseline="0">
          <a:ln>
            <a:noFill/>
          </a:ln>
          <a:solidFill>
            <a:schemeClr val="tx2"/>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chemeClr val="tx2"/>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chemeClr val="tx2"/>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chemeClr val="tx2"/>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chemeClr val="tx2"/>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p:bodyStyle>
    <p:otherStyle>
      <a:lvl1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1pPr>
      <a:lvl2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2pPr>
      <a:lvl3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3pPr>
      <a:lvl4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4pPr>
      <a:lvl5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5pPr>
      <a:lvl6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6pPr>
      <a:lvl7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7pPr>
      <a:lvl8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8pPr>
      <a:lvl9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42452" y="370334"/>
            <a:ext cx="8226060" cy="30654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p>
            <a:r>
              <a:rPr lang="en-US" dirty="0"/>
              <a:t>Click to edit Master title style</a:t>
            </a:r>
            <a:endParaRPr dirty="0"/>
          </a:p>
        </p:txBody>
      </p:sp>
      <p:sp>
        <p:nvSpPr>
          <p:cNvPr id="7" name="Text Placeholder 6"/>
          <p:cNvSpPr>
            <a:spLocks noGrp="1"/>
          </p:cNvSpPr>
          <p:nvPr>
            <p:ph type="body" idx="1"/>
          </p:nvPr>
        </p:nvSpPr>
        <p:spPr>
          <a:xfrm>
            <a:off x="442452" y="800103"/>
            <a:ext cx="8226060" cy="3722912"/>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442452" y="4625329"/>
            <a:ext cx="370578" cy="201168"/>
          </a:xfrm>
          <a:prstGeom prst="rect">
            <a:avLst/>
          </a:prstGeom>
        </p:spPr>
        <p:txBody>
          <a:bodyPr vert="horz" lIns="0" tIns="0" rIns="0" bIns="0" rtlCol="0" anchor="ctr"/>
          <a:lstStyle>
            <a:lvl1pPr algn="ctr">
              <a:defRPr kumimoji="0" lang="uk-UA" sz="800" b="0" i="0" u="none" strike="noStrike" cap="none" spc="0" normalizeH="0" baseline="0" smtClean="0">
                <a:ln>
                  <a:noFill/>
                </a:ln>
                <a:solidFill>
                  <a:srgbClr val="FFFFFF"/>
                </a:solidFill>
                <a:effectLst/>
                <a:uFillTx/>
                <a:latin typeface="Helvetica Regular" charset="0"/>
                <a:ea typeface="Helvetica Regular" charset="0"/>
                <a:cs typeface="Helvetica Regular" charset="0"/>
                <a:sym typeface="Arial"/>
              </a:defRPr>
            </a:lvl1pPr>
          </a:lstStyle>
          <a:p>
            <a:fld id="{5714FB1E-E660-F74D-BC29-F339B17ACE97}" type="slidenum">
              <a:rPr lang="uk-UA" smtClean="0"/>
              <a:pPr/>
              <a:t>‹#›</a:t>
            </a:fld>
            <a:endParaRPr lang="uk-UA" dirty="0"/>
          </a:p>
        </p:txBody>
      </p:sp>
      <p:sp>
        <p:nvSpPr>
          <p:cNvPr id="8" name="Footer Placeholder 7"/>
          <p:cNvSpPr>
            <a:spLocks noGrp="1"/>
          </p:cNvSpPr>
          <p:nvPr>
            <p:ph type="ftr" sz="quarter" idx="3"/>
          </p:nvPr>
        </p:nvSpPr>
        <p:spPr>
          <a:xfrm>
            <a:off x="867083" y="4625329"/>
            <a:ext cx="1371600" cy="201168"/>
          </a:xfrm>
          <a:prstGeom prst="rect">
            <a:avLst/>
          </a:prstGeom>
        </p:spPr>
        <p:txBody>
          <a:bodyPr vert="horz" lIns="0" tIns="0" rIns="0" bIns="0" rtlCol="0" anchor="ctr"/>
          <a:lstStyle>
            <a:lvl1pPr algn="l">
              <a:defRPr sz="800" b="0" i="0">
                <a:solidFill>
                  <a:srgbClr val="FFFFFF"/>
                </a:solidFill>
                <a:latin typeface="Helvetica Regular" charset="0"/>
                <a:ea typeface="Helvetica Regular" charset="0"/>
                <a:cs typeface="Helvetica Regular" charset="0"/>
              </a:defRPr>
            </a:lvl1pPr>
          </a:lstStyle>
          <a:p>
            <a:r>
              <a:rPr lang="en-US" dirty="0" smtClean="0"/>
              <a:t>IBM Confidential</a:t>
            </a:r>
            <a:endParaRPr lang="en-US" dirty="0"/>
          </a:p>
        </p:txBody>
      </p:sp>
      <p:pic>
        <p:nvPicPr>
          <p:cNvPr id="10" name="Picture 12" descr="Picture 12"/>
          <p:cNvPicPr>
            <a:picLocks noChangeAspect="1"/>
          </p:cNvPicPr>
          <p:nvPr userDrawn="1"/>
        </p:nvPicPr>
        <p:blipFill>
          <a:blip r:embed="rId11">
            <a:extLst/>
          </a:blip>
          <a:stretch>
            <a:fillRect/>
          </a:stretch>
        </p:blipFill>
        <p:spPr>
          <a:xfrm>
            <a:off x="8311324" y="4604587"/>
            <a:ext cx="357188" cy="238721"/>
          </a:xfrm>
          <a:prstGeom prst="rect">
            <a:avLst/>
          </a:prstGeom>
          <a:ln w="12700">
            <a:miter lim="400000"/>
          </a:ln>
        </p:spPr>
      </p:pic>
    </p:spTree>
    <p:extLst>
      <p:ext uri="{BB962C8B-B14F-4D97-AF65-F5344CB8AC3E}">
        <p14:creationId xmlns:p14="http://schemas.microsoft.com/office/powerpoint/2010/main" val="61934958"/>
      </p:ext>
    </p:extLst>
  </p:cSld>
  <p:clrMap bg1="lt1" tx1="dk1" bg2="lt2" tx2="dk2" accent1="accent1" accent2="accent2" accent3="accent3" accent4="accent4" accent5="accent5" accent6="accent6" hlink="hlink" folHlink="folHlink"/>
  <p:sldLayoutIdLst>
    <p:sldLayoutId id="2147483941" r:id="rId1"/>
    <p:sldLayoutId id="2147484103" r:id="rId2"/>
    <p:sldLayoutId id="2147484136" r:id="rId3"/>
    <p:sldLayoutId id="2147483942" r:id="rId4"/>
    <p:sldLayoutId id="2147484144" r:id="rId5"/>
    <p:sldLayoutId id="2147484137" r:id="rId6"/>
    <p:sldLayoutId id="2147484142" r:id="rId7"/>
    <p:sldLayoutId id="2147484145" r:id="rId8"/>
    <p:sldLayoutId id="2147484133" r:id="rId9"/>
  </p:sldLayoutIdLst>
  <p:transition spd="med"/>
  <p:hf hdr="0" dt="0"/>
  <p:txStyles>
    <p:titleStyle>
      <a:lvl1pPr marL="0" marR="0" indent="0" algn="l" defTabSz="914400" rtl="0" eaLnBrk="1" latinLnBrk="0" hangingPunct="1">
        <a:lnSpc>
          <a:spcPct val="90000"/>
        </a:lnSpc>
        <a:spcBef>
          <a:spcPts val="0"/>
        </a:spcBef>
        <a:spcAft>
          <a:spcPts val="0"/>
        </a:spcAft>
        <a:buClrTx/>
        <a:buSzTx/>
        <a:buFontTx/>
        <a:buNone/>
        <a:tabLst/>
        <a:defRPr sz="22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eaLnBrk="1" latinLnBrk="0" hangingPunct="1">
        <a:lnSpc>
          <a:spcPct val="100000"/>
        </a:lnSpc>
        <a:spcBef>
          <a:spcPts val="300"/>
        </a:spcBef>
        <a:spcAft>
          <a:spcPts val="300"/>
        </a:spcAft>
        <a:buClrTx/>
        <a:buSzTx/>
        <a:buFontTx/>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p:bodyStyle>
    <p:otherStyle>
      <a:lvl1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1pPr>
      <a:lvl2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2pPr>
      <a:lvl3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3pPr>
      <a:lvl4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4pPr>
      <a:lvl5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5pPr>
      <a:lvl6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6pPr>
      <a:lvl7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7pPr>
      <a:lvl8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8pPr>
      <a:lvl9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42452" y="361190"/>
            <a:ext cx="8226060" cy="29260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p>
            <a:r>
              <a:rPr lang="en-US" dirty="0"/>
              <a:t>Click to edit Master title style</a:t>
            </a:r>
            <a:endParaRPr dirty="0"/>
          </a:p>
        </p:txBody>
      </p:sp>
      <p:sp>
        <p:nvSpPr>
          <p:cNvPr id="7" name="Text Placeholder 6"/>
          <p:cNvSpPr>
            <a:spLocks noGrp="1"/>
          </p:cNvSpPr>
          <p:nvPr>
            <p:ph type="body" idx="1"/>
          </p:nvPr>
        </p:nvSpPr>
        <p:spPr>
          <a:xfrm>
            <a:off x="442452" y="800102"/>
            <a:ext cx="8226060" cy="3722913"/>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442452" y="4624394"/>
            <a:ext cx="370578" cy="201168"/>
          </a:xfrm>
          <a:prstGeom prst="rect">
            <a:avLst/>
          </a:prstGeom>
        </p:spPr>
        <p:txBody>
          <a:bodyPr vert="horz" lIns="0" tIns="0" rIns="0" bIns="0" rtlCol="0" anchor="ctr"/>
          <a:lstStyle>
            <a:lvl1pPr algn="ctr">
              <a:defRPr kumimoji="0" lang="uk-UA" sz="800" b="0" i="0" u="none" strike="noStrike" cap="none" spc="0" normalizeH="0" baseline="0" smtClean="0">
                <a:ln>
                  <a:noFill/>
                </a:ln>
                <a:solidFill>
                  <a:srgbClr val="FFFFFF"/>
                </a:solidFill>
                <a:effectLst/>
                <a:uFillTx/>
                <a:latin typeface="Helvetica Regular" charset="0"/>
                <a:ea typeface="Helvetica Regular" charset="0"/>
                <a:cs typeface="Helvetica Regular" charset="0"/>
                <a:sym typeface="Arial"/>
              </a:defRPr>
            </a:lvl1pPr>
          </a:lstStyle>
          <a:p>
            <a:fld id="{5714FB1E-E660-F74D-BC29-F339B17ACE97}" type="slidenum">
              <a:rPr lang="uk-UA" smtClean="0"/>
              <a:pPr/>
              <a:t>‹#›</a:t>
            </a:fld>
            <a:endParaRPr lang="uk-UA" dirty="0"/>
          </a:p>
        </p:txBody>
      </p:sp>
      <p:sp>
        <p:nvSpPr>
          <p:cNvPr id="8" name="Footer Placeholder 7"/>
          <p:cNvSpPr>
            <a:spLocks noGrp="1"/>
          </p:cNvSpPr>
          <p:nvPr>
            <p:ph type="ftr" sz="quarter" idx="3"/>
          </p:nvPr>
        </p:nvSpPr>
        <p:spPr>
          <a:xfrm>
            <a:off x="867083" y="4624394"/>
            <a:ext cx="1371600" cy="201168"/>
          </a:xfrm>
          <a:prstGeom prst="rect">
            <a:avLst/>
          </a:prstGeom>
        </p:spPr>
        <p:txBody>
          <a:bodyPr vert="horz" lIns="0" tIns="0" rIns="0" bIns="0" rtlCol="0" anchor="ctr"/>
          <a:lstStyle>
            <a:lvl1pPr algn="l">
              <a:defRPr sz="800" b="0" i="0">
                <a:solidFill>
                  <a:srgbClr val="FFFFFF"/>
                </a:solidFill>
                <a:latin typeface="Helvetica Regular" charset="0"/>
                <a:ea typeface="Helvetica Regular" charset="0"/>
                <a:cs typeface="Helvetica Regular" charset="0"/>
              </a:defRPr>
            </a:lvl1pPr>
          </a:lstStyle>
          <a:p>
            <a:r>
              <a:rPr lang="en-US" dirty="0" smtClean="0"/>
              <a:t>IBM Confidential</a:t>
            </a:r>
            <a:endParaRPr lang="en-US" dirty="0"/>
          </a:p>
        </p:txBody>
      </p:sp>
      <p:pic>
        <p:nvPicPr>
          <p:cNvPr id="13" name="Picture 12" descr="Picture 12"/>
          <p:cNvPicPr>
            <a:picLocks noChangeAspect="1"/>
          </p:cNvPicPr>
          <p:nvPr userDrawn="1"/>
        </p:nvPicPr>
        <p:blipFill>
          <a:blip r:embed="rId9">
            <a:extLst/>
          </a:blip>
          <a:stretch>
            <a:fillRect/>
          </a:stretch>
        </p:blipFill>
        <p:spPr>
          <a:xfrm>
            <a:off x="8311324" y="4604586"/>
            <a:ext cx="357188" cy="238721"/>
          </a:xfrm>
          <a:prstGeom prst="rect">
            <a:avLst/>
          </a:prstGeom>
          <a:ln w="12700">
            <a:miter lim="400000"/>
          </a:ln>
        </p:spPr>
      </p:pic>
    </p:spTree>
    <p:extLst>
      <p:ext uri="{BB962C8B-B14F-4D97-AF65-F5344CB8AC3E}">
        <p14:creationId xmlns:p14="http://schemas.microsoft.com/office/powerpoint/2010/main" val="1385902290"/>
      </p:ext>
    </p:extLst>
  </p:cSld>
  <p:clrMap bg1="lt1" tx1="dk1" bg2="lt2" tx2="dk2" accent1="accent1" accent2="accent2" accent3="accent3" accent4="accent4" accent5="accent5" accent6="accent6" hlink="hlink" folHlink="folHlink"/>
  <p:sldLayoutIdLst>
    <p:sldLayoutId id="2147483973" r:id="rId1"/>
    <p:sldLayoutId id="2147484104" r:id="rId2"/>
    <p:sldLayoutId id="2147483974" r:id="rId3"/>
    <p:sldLayoutId id="2147483979" r:id="rId4"/>
    <p:sldLayoutId id="2147483958" r:id="rId5"/>
    <p:sldLayoutId id="2147484139" r:id="rId6"/>
    <p:sldLayoutId id="2147484143" r:id="rId7"/>
  </p:sldLayoutIdLst>
  <p:transition spd="med"/>
  <p:hf hdr="0" dt="0"/>
  <p:txStyles>
    <p:titleStyle>
      <a:lvl1pPr marL="0" marR="0" indent="0" algn="l" defTabSz="914400" rtl="0" eaLnBrk="1" latinLnBrk="0" hangingPunct="1">
        <a:lnSpc>
          <a:spcPct val="90000"/>
        </a:lnSpc>
        <a:spcBef>
          <a:spcPts val="0"/>
        </a:spcBef>
        <a:spcAft>
          <a:spcPts val="0"/>
        </a:spcAft>
        <a:buClrTx/>
        <a:buSzTx/>
        <a:buFontTx/>
        <a:buNone/>
        <a:tabLst/>
        <a:defRPr sz="2200" b="0" i="0" u="none" strike="noStrike" cap="none" spc="0" baseline="0">
          <a:ln>
            <a:noFill/>
          </a:ln>
          <a:solidFill>
            <a:srgbClr val="FFFFFF"/>
          </a:solidFill>
          <a:uFillTx/>
          <a:latin typeface="Helvetica Regular" charset="0"/>
          <a:ea typeface="Helvetica Regular" charset="0"/>
          <a:cs typeface="Helvetica Regular"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p:titleStyle>
    <p:bodyStyle>
      <a:lvl1pPr marL="0" marR="0" indent="0" algn="l" defTabSz="914400" rtl="0" eaLnBrk="1" latinLnBrk="0" hangingPunct="1">
        <a:lnSpc>
          <a:spcPct val="100000"/>
        </a:lnSpc>
        <a:spcBef>
          <a:spcPts val="300"/>
        </a:spcBef>
        <a:spcAft>
          <a:spcPts val="300"/>
        </a:spcAft>
        <a:buClrTx/>
        <a:buSzTx/>
        <a:buFontTx/>
        <a:buNone/>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1pPr>
      <a:lvl2pPr marL="177800" marR="0" indent="-169862"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2pPr>
      <a:lvl3pPr marL="367241" marR="0" indent="-148166"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3pPr>
      <a:lvl4pPr marL="7061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4pPr>
      <a:lvl5pPr marL="9347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p:bodyStyle>
    <p:otherStyle>
      <a:lvl1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1pPr>
      <a:lvl2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2pPr>
      <a:lvl3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3pPr>
      <a:lvl4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4pPr>
      <a:lvl5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5pPr>
      <a:lvl6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6pPr>
      <a:lvl7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7pPr>
      <a:lvl8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8pPr>
      <a:lvl9pPr marL="0" marR="0" indent="0" algn="l" defTabSz="467532" rtl="0" eaLnBrk="1" latinLnBrk="0" hangingPunct="1">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1.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emf"/><Relationship Id="rId3"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emf"/><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35651" y="828800"/>
            <a:ext cx="3413678"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5" name="Title 4"/>
          <p:cNvSpPr>
            <a:spLocks noGrp="1"/>
          </p:cNvSpPr>
          <p:nvPr>
            <p:ph type="title"/>
          </p:nvPr>
        </p:nvSpPr>
        <p:spPr>
          <a:xfrm>
            <a:off x="441320" y="370334"/>
            <a:ext cx="3923283" cy="474795"/>
          </a:xfrm>
        </p:spPr>
        <p:txBody>
          <a:bodyPr/>
          <a:lstStyle/>
          <a:p>
            <a:r>
              <a:rPr lang="en-US" sz="4000" dirty="0" smtClean="0">
                <a:solidFill>
                  <a:schemeClr val="accent2"/>
                </a:solidFill>
                <a:latin typeface="Helvetica Light" charset="0"/>
                <a:ea typeface="Helvetica Light" charset="0"/>
                <a:cs typeface="Helvetica Light" charset="0"/>
              </a:rPr>
              <a:t>Agenda Day 1</a:t>
            </a:r>
            <a:endParaRPr lang="en-US" sz="4000" dirty="0">
              <a:solidFill>
                <a:schemeClr val="accent2"/>
              </a:solidFill>
              <a:latin typeface="Helvetica Light" charset="0"/>
              <a:ea typeface="Helvetica Light" charset="0"/>
              <a:cs typeface="Helvetica Light" charset="0"/>
            </a:endParaRPr>
          </a:p>
        </p:txBody>
      </p:sp>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1</a:t>
            </a:fld>
            <a:endParaRPr lang="uk-UA" dirty="0"/>
          </a:p>
        </p:txBody>
      </p:sp>
      <p:sp>
        <p:nvSpPr>
          <p:cNvPr id="7" name="Content Placeholder 6"/>
          <p:cNvSpPr>
            <a:spLocks noGrp="1"/>
          </p:cNvSpPr>
          <p:nvPr>
            <p:ph sz="quarter" idx="4294967295"/>
          </p:nvPr>
        </p:nvSpPr>
        <p:spPr>
          <a:xfrm>
            <a:off x="4574915" y="370334"/>
            <a:ext cx="4093597" cy="4152681"/>
          </a:xfrm>
        </p:spPr>
        <p:txBody>
          <a:bodyPr/>
          <a:lstStyle/>
          <a:p>
            <a:r>
              <a:rPr lang="en-US" sz="2400" dirty="0" smtClean="0"/>
              <a:t>Introductions</a:t>
            </a:r>
          </a:p>
          <a:p>
            <a:r>
              <a:rPr lang="en-US" sz="2400" dirty="0" smtClean="0"/>
              <a:t>Blockchain 101 / Use Case</a:t>
            </a:r>
            <a:endParaRPr lang="en-US" sz="2400" dirty="0"/>
          </a:p>
          <a:p>
            <a:r>
              <a:rPr lang="en-US" sz="2400" dirty="0"/>
              <a:t>Problem Statement Validation</a:t>
            </a:r>
          </a:p>
          <a:p>
            <a:r>
              <a:rPr lang="en-US" sz="2400" dirty="0"/>
              <a:t>Stakeholder Analysis</a:t>
            </a:r>
          </a:p>
          <a:p>
            <a:r>
              <a:rPr lang="en-US" sz="2400" dirty="0"/>
              <a:t>Empathy Mapping</a:t>
            </a:r>
          </a:p>
          <a:p>
            <a:r>
              <a:rPr lang="en-US" sz="2400" dirty="0"/>
              <a:t>Lunch</a:t>
            </a:r>
          </a:p>
          <a:p>
            <a:r>
              <a:rPr lang="en-US" sz="2400" dirty="0"/>
              <a:t>As-is </a:t>
            </a:r>
            <a:r>
              <a:rPr lang="en-US" sz="2400" dirty="0" smtClean="0"/>
              <a:t>Scenarios</a:t>
            </a:r>
          </a:p>
          <a:p>
            <a:r>
              <a:rPr lang="en-US" sz="2400" dirty="0"/>
              <a:t>Pain Points &amp; </a:t>
            </a:r>
            <a:r>
              <a:rPr lang="en-US" sz="2400" dirty="0" smtClean="0"/>
              <a:t>Opportunities</a:t>
            </a:r>
            <a:endParaRPr lang="en-US" sz="2400" dirty="0"/>
          </a:p>
          <a:p>
            <a:r>
              <a:rPr lang="en-US" sz="2400" dirty="0"/>
              <a:t>To-be Scenarios</a:t>
            </a:r>
          </a:p>
        </p:txBody>
      </p:sp>
    </p:spTree>
    <p:extLst>
      <p:ext uri="{BB962C8B-B14F-4D97-AF65-F5344CB8AC3E}">
        <p14:creationId xmlns:p14="http://schemas.microsoft.com/office/powerpoint/2010/main" val="194972561"/>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Stock_000021278287Medium.jpg"/>
          <p:cNvPicPr>
            <a:picLocks noChangeAspect="1"/>
          </p:cNvPicPr>
          <p:nvPr/>
        </p:nvPicPr>
        <p:blipFill>
          <a:blip r:embed="rId3">
            <a:extLst>
              <a:ext uri="{28A0092B-C50C-407E-A947-70E740481C1C}">
                <a14:useLocalDpi xmlns:a14="http://schemas.microsoft.com/office/drawing/2010/main" val="0"/>
              </a:ext>
            </a:extLst>
          </a:blip>
          <a:srcRect t="12465"/>
          <a:stretch>
            <a:fillRect/>
          </a:stretch>
        </p:blipFill>
        <p:spPr bwMode="auto">
          <a:xfrm>
            <a:off x="-7144" y="0"/>
            <a:ext cx="9158288" cy="517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Title 4"/>
          <p:cNvSpPr>
            <a:spLocks noGrp="1"/>
          </p:cNvSpPr>
          <p:nvPr>
            <p:ph type="title"/>
          </p:nvPr>
        </p:nvSpPr>
        <p:spPr/>
        <p:txBody>
          <a:bodyPr/>
          <a:lstStyle/>
          <a:p>
            <a:r>
              <a:rPr lang="en-US" sz="2400" kern="1200" dirty="0">
                <a:solidFill>
                  <a:srgbClr val="FFFFFF"/>
                </a:solidFill>
                <a:latin typeface="Helvetica" charset="0"/>
                <a:ea typeface="Helvetica" charset="0"/>
                <a:cs typeface="Helvetica" charset="0"/>
                <a:sym typeface="Helvetica Light"/>
              </a:rPr>
              <a:t>…this is a user experience</a:t>
            </a:r>
            <a:br>
              <a:rPr lang="en-US" sz="2400" kern="1200" dirty="0">
                <a:solidFill>
                  <a:srgbClr val="FFFFFF"/>
                </a:solidFill>
                <a:latin typeface="Helvetica" charset="0"/>
                <a:ea typeface="Helvetica" charset="0"/>
                <a:cs typeface="Helvetica" charset="0"/>
                <a:sym typeface="Helvetica Light"/>
              </a:rPr>
            </a:br>
            <a:endParaRPr lang="en-US" dirty="0"/>
          </a:p>
        </p:txBody>
      </p:sp>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10</a:t>
            </a:fld>
            <a:endParaRPr lang="uk-UA" dirty="0"/>
          </a:p>
        </p:txBody>
      </p:sp>
    </p:spTree>
    <p:extLst>
      <p:ext uri="{BB962C8B-B14F-4D97-AF65-F5344CB8AC3E}">
        <p14:creationId xmlns:p14="http://schemas.microsoft.com/office/powerpoint/2010/main" val="143923234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59"/>
          <p:cNvSpPr>
            <a:spLocks noGrp="1"/>
          </p:cNvSpPr>
          <p:nvPr>
            <p:ph type="title"/>
          </p:nvPr>
        </p:nvSpPr>
        <p:spPr/>
        <p:txBody>
          <a:bodyPr/>
          <a:lstStyle/>
          <a:p>
            <a:pPr eaLnBrk="1" hangingPunct="1">
              <a:defRPr/>
            </a:pPr>
            <a:r>
              <a:rPr lang="en-US" altLang="en-US" dirty="0">
                <a:solidFill>
                  <a:schemeClr val="bg1"/>
                </a:solidFill>
                <a:latin typeface="Helvetica Light" charset="0"/>
                <a:ea typeface="Helvetica Light" charset="0"/>
                <a:cs typeface="Helvetica Light" charset="0"/>
                <a:sym typeface="Helvetica" charset="0"/>
              </a:rPr>
              <a:t>Principles</a:t>
            </a:r>
          </a:p>
        </p:txBody>
      </p:sp>
      <p:sp>
        <p:nvSpPr>
          <p:cNvPr id="3" name="Footer Placeholder 2"/>
          <p:cNvSpPr>
            <a:spLocks noGrp="1"/>
          </p:cNvSpPr>
          <p:nvPr>
            <p:ph type="ftr" sz="quarter" idx="10"/>
          </p:nvPr>
        </p:nvSpPr>
        <p:spPr/>
        <p:txBody>
          <a:bodyPr/>
          <a:lstStyle/>
          <a:p>
            <a:r>
              <a:rPr lang="en-US" smtClean="0"/>
              <a:t>IBM Confidential</a:t>
            </a:r>
            <a:endParaRPr lang="en-US"/>
          </a:p>
        </p:txBody>
      </p:sp>
      <p:sp>
        <p:nvSpPr>
          <p:cNvPr id="4" name="Slide Number Placeholder 3"/>
          <p:cNvSpPr>
            <a:spLocks noGrp="1"/>
          </p:cNvSpPr>
          <p:nvPr>
            <p:ph type="sldNum" sz="quarter" idx="11"/>
          </p:nvPr>
        </p:nvSpPr>
        <p:spPr/>
        <p:txBody>
          <a:bodyPr/>
          <a:lstStyle/>
          <a:p>
            <a:fld id="{5714FB1E-E660-F74D-BC29-F339B17ACE97}" type="slidenum">
              <a:rPr lang="uk-UA" smtClean="0"/>
              <a:pPr/>
              <a:t>11</a:t>
            </a:fld>
            <a:endParaRPr lang="uk-UA" dirty="0"/>
          </a:p>
        </p:txBody>
      </p:sp>
      <p:sp>
        <p:nvSpPr>
          <p:cNvPr id="12" name="Shape 360"/>
          <p:cNvSpPr>
            <a:spLocks noChangeArrowheads="1"/>
          </p:cNvSpPr>
          <p:nvPr/>
        </p:nvSpPr>
        <p:spPr bwMode="auto">
          <a:xfrm>
            <a:off x="442452" y="3406611"/>
            <a:ext cx="2638772"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lvl1pPr defTabSz="292100">
              <a:defRPr>
                <a:solidFill>
                  <a:schemeClr val="tx1"/>
                </a:solidFill>
                <a:latin typeface="Helvetica" panose="020B0604020202020204" pitchFamily="34" charset="0"/>
                <a:cs typeface="Helvetica" panose="020B0604020202020204" pitchFamily="34" charset="0"/>
              </a:defRPr>
            </a:lvl1pPr>
            <a:lvl2pPr marL="742950" indent="-285750" defTabSz="292100">
              <a:defRPr>
                <a:solidFill>
                  <a:schemeClr val="tx1"/>
                </a:solidFill>
                <a:latin typeface="Helvetica" panose="020B0604020202020204" pitchFamily="34" charset="0"/>
                <a:cs typeface="Helvetica" panose="020B0604020202020204" pitchFamily="34" charset="0"/>
              </a:defRPr>
            </a:lvl2pPr>
            <a:lvl3pPr marL="1143000" indent="-228600" defTabSz="292100">
              <a:defRPr>
                <a:solidFill>
                  <a:schemeClr val="tx1"/>
                </a:solidFill>
                <a:latin typeface="Helvetica" panose="020B0604020202020204" pitchFamily="34" charset="0"/>
                <a:cs typeface="Helvetica" panose="020B0604020202020204" pitchFamily="34" charset="0"/>
              </a:defRPr>
            </a:lvl3pPr>
            <a:lvl4pPr marL="1600200" indent="-228600" defTabSz="292100">
              <a:defRPr>
                <a:solidFill>
                  <a:schemeClr val="tx1"/>
                </a:solidFill>
                <a:latin typeface="Helvetica" panose="020B0604020202020204" pitchFamily="34" charset="0"/>
                <a:cs typeface="Helvetica" panose="020B0604020202020204" pitchFamily="34" charset="0"/>
              </a:defRPr>
            </a:lvl4pPr>
            <a:lvl5pPr marL="2057400" indent="-228600" defTabSz="292100">
              <a:defRPr>
                <a:solidFill>
                  <a:schemeClr val="tx1"/>
                </a:solidFill>
                <a:latin typeface="Helvetica" panose="020B0604020202020204" pitchFamily="34" charset="0"/>
                <a:cs typeface="Helvetica" panose="020B0604020202020204" pitchFamily="34" charset="0"/>
              </a:defRPr>
            </a:lvl5pPr>
            <a:lvl6pPr marL="25146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6pPr>
            <a:lvl7pPr marL="29718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7pPr>
            <a:lvl8pPr marL="34290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8pPr>
            <a:lvl9pPr marL="38862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9pPr>
          </a:lstStyle>
          <a:p>
            <a:pPr algn="l" rtl="0" fontAlgn="base" hangingPunct="0">
              <a:spcBef>
                <a:spcPct val="0"/>
              </a:spcBef>
              <a:spcAft>
                <a:spcPct val="0"/>
              </a:spcAft>
            </a:pPr>
            <a:r>
              <a:rPr lang="en-US" altLang="en-US" sz="1600" b="1" kern="1200" dirty="0">
                <a:solidFill>
                  <a:schemeClr val="bg1"/>
                </a:solidFill>
                <a:latin typeface="Helvetica" charset="0"/>
                <a:ea typeface="Helvetica" charset="0"/>
                <a:cs typeface="Helvetica" charset="0"/>
                <a:sym typeface="Helvetica" panose="020B0604020202020204" pitchFamily="34" charset="0"/>
              </a:rPr>
              <a:t>A focus on </a:t>
            </a:r>
            <a:r>
              <a:rPr lang="en-US" altLang="en-US" sz="1600" b="1" kern="1200" dirty="0" smtClean="0">
                <a:solidFill>
                  <a:schemeClr val="bg1"/>
                </a:solidFill>
                <a:latin typeface="Helvetica" charset="0"/>
                <a:ea typeface="Helvetica" charset="0"/>
                <a:cs typeface="Helvetica" charset="0"/>
                <a:sym typeface="Helvetica" panose="020B0604020202020204" pitchFamily="34" charset="0"/>
              </a:rPr>
              <a:t>user outcomes</a:t>
            </a:r>
            <a:endParaRPr lang="en-US" altLang="en-US" sz="1600" b="1" kern="1200" dirty="0">
              <a:solidFill>
                <a:schemeClr val="bg1"/>
              </a:solidFill>
              <a:latin typeface="Helvetica" charset="0"/>
              <a:ea typeface="Helvetica" charset="0"/>
              <a:cs typeface="Helvetica" charset="0"/>
              <a:sym typeface="Helvetica" panose="020B0604020202020204" pitchFamily="34" charset="0"/>
            </a:endParaRPr>
          </a:p>
          <a:p>
            <a:pPr algn="l" rtl="0" fontAlgn="base" hangingPunct="0">
              <a:spcBef>
                <a:spcPct val="0"/>
              </a:spcBef>
              <a:spcAft>
                <a:spcPct val="0"/>
              </a:spcAft>
            </a:pPr>
            <a:r>
              <a:rPr lang="en-US" altLang="en-US" sz="1600" kern="1200" dirty="0">
                <a:solidFill>
                  <a:schemeClr val="bg1"/>
                </a:solidFill>
                <a:latin typeface="Helvetica Light" charset="0"/>
                <a:ea typeface="Helvetica Light" charset="0"/>
                <a:cs typeface="Helvetica Light" charset="0"/>
                <a:sym typeface="Helvetica Light"/>
              </a:rPr>
              <a:t>When you use IBM </a:t>
            </a:r>
            <a:endParaRPr lang="en-US" altLang="en-US" sz="1600" kern="1200" dirty="0" smtClean="0">
              <a:solidFill>
                <a:schemeClr val="bg1"/>
              </a:solidFill>
              <a:latin typeface="Helvetica Light" charset="0"/>
              <a:ea typeface="Helvetica Light" charset="0"/>
              <a:cs typeface="Helvetica Light" charset="0"/>
              <a:sym typeface="Helvetica Light"/>
            </a:endParaRPr>
          </a:p>
          <a:p>
            <a:pPr algn="l" rtl="0" fontAlgn="base" hangingPunct="0">
              <a:spcBef>
                <a:spcPct val="0"/>
              </a:spcBef>
              <a:spcAft>
                <a:spcPct val="0"/>
              </a:spcAft>
            </a:pPr>
            <a:r>
              <a:rPr lang="en-US" altLang="en-US" sz="1600" kern="1200" dirty="0" smtClean="0">
                <a:solidFill>
                  <a:schemeClr val="bg1"/>
                </a:solidFill>
                <a:latin typeface="Helvetica Light" charset="0"/>
                <a:ea typeface="Helvetica Light" charset="0"/>
                <a:cs typeface="Helvetica Light" charset="0"/>
                <a:sym typeface="Helvetica Light"/>
              </a:rPr>
              <a:t>Design Thinking</a:t>
            </a:r>
            <a:r>
              <a:rPr lang="en-US" altLang="en-US" sz="1600" kern="1200" dirty="0">
                <a:solidFill>
                  <a:schemeClr val="bg1"/>
                </a:solidFill>
                <a:latin typeface="Helvetica Light" charset="0"/>
                <a:ea typeface="Helvetica Light" charset="0"/>
                <a:cs typeface="Helvetica Light" charset="0"/>
                <a:sym typeface="Helvetica Light"/>
              </a:rPr>
              <a:t>, put your </a:t>
            </a:r>
            <a:r>
              <a:rPr lang="en-US" altLang="en-US" sz="1600" kern="1200" dirty="0" smtClean="0">
                <a:solidFill>
                  <a:schemeClr val="bg1"/>
                </a:solidFill>
                <a:latin typeface="Helvetica Light" charset="0"/>
                <a:ea typeface="Helvetica Light" charset="0"/>
                <a:cs typeface="Helvetica Light" charset="0"/>
                <a:sym typeface="Helvetica Light"/>
              </a:rPr>
              <a:t>users’ needs </a:t>
            </a:r>
            <a:r>
              <a:rPr lang="en-US" altLang="en-US" sz="1600" kern="1200" dirty="0">
                <a:solidFill>
                  <a:schemeClr val="bg1"/>
                </a:solidFill>
                <a:latin typeface="Helvetica Light" charset="0"/>
                <a:ea typeface="Helvetica Light" charset="0"/>
                <a:cs typeface="Helvetica Light" charset="0"/>
                <a:sym typeface="Helvetica Light"/>
              </a:rPr>
              <a:t>first.  </a:t>
            </a:r>
          </a:p>
        </p:txBody>
      </p:sp>
      <p:sp>
        <p:nvSpPr>
          <p:cNvPr id="13" name="Shape 361"/>
          <p:cNvSpPr/>
          <p:nvPr/>
        </p:nvSpPr>
        <p:spPr>
          <a:xfrm>
            <a:off x="3309157" y="3406611"/>
            <a:ext cx="2522662" cy="1023357"/>
          </a:xfrm>
          <a:prstGeom prst="rect">
            <a:avLst/>
          </a:prstGeom>
          <a:ln w="12700">
            <a:miter lim="400000"/>
          </a:ln>
          <a:extLst/>
        </p:spPr>
        <p:txBody>
          <a:bodyPr wrap="square" lIns="0" tIns="0" rIns="0" bIns="0">
            <a:spAutoFit/>
          </a:bodyPr>
          <a:lstStyle/>
          <a:p>
            <a:pPr defTabSz="219075">
              <a:defRPr sz="4000" b="1">
                <a:latin typeface="+mn-lt"/>
                <a:ea typeface="+mn-ea"/>
                <a:cs typeface="+mn-cs"/>
                <a:sym typeface="Helvetica"/>
              </a:defRPr>
            </a:pPr>
            <a:r>
              <a:rPr sz="1600" dirty="0" smtClean="0">
                <a:solidFill>
                  <a:schemeClr val="bg1"/>
                </a:solidFill>
                <a:latin typeface="Helvetica" charset="0"/>
                <a:ea typeface="Helvetica" charset="0"/>
                <a:cs typeface="Helvetica" charset="0"/>
                <a:sym typeface="Helvetica"/>
              </a:rPr>
              <a:t>Multidisciplinary</a:t>
            </a:r>
            <a:r>
              <a:rPr lang="en-US" sz="1600" dirty="0" smtClean="0">
                <a:solidFill>
                  <a:schemeClr val="bg1"/>
                </a:solidFill>
                <a:latin typeface="Helvetica" charset="0"/>
                <a:ea typeface="Helvetica" charset="0"/>
                <a:cs typeface="Helvetica" charset="0"/>
                <a:sym typeface="Helvetica"/>
              </a:rPr>
              <a:t> </a:t>
            </a:r>
            <a:r>
              <a:rPr sz="1600" dirty="0" smtClean="0">
                <a:solidFill>
                  <a:schemeClr val="bg1"/>
                </a:solidFill>
                <a:latin typeface="Helvetica" charset="0"/>
                <a:ea typeface="Helvetica" charset="0"/>
                <a:cs typeface="Helvetica" charset="0"/>
                <a:sym typeface="Helvetica"/>
              </a:rPr>
              <a:t>teams</a:t>
            </a:r>
            <a:endParaRPr sz="1600" dirty="0">
              <a:solidFill>
                <a:schemeClr val="bg1"/>
              </a:solidFill>
              <a:latin typeface="Helvetica" charset="0"/>
              <a:ea typeface="Helvetica" charset="0"/>
              <a:cs typeface="Helvetica" charset="0"/>
              <a:sym typeface="Helvetica"/>
            </a:endParaRPr>
          </a:p>
          <a:p>
            <a:pPr defTabSz="219075">
              <a:defRPr sz="3500"/>
            </a:pPr>
            <a:r>
              <a:rPr sz="1600" dirty="0">
                <a:solidFill>
                  <a:schemeClr val="bg1"/>
                </a:solidFill>
                <a:latin typeface="Helvetica Light" charset="0"/>
                <a:ea typeface="Helvetica Light" charset="0"/>
                <a:cs typeface="Helvetica Light" charset="0"/>
                <a:sym typeface="Helvetica Light"/>
              </a:rPr>
              <a:t>Collaborate across</a:t>
            </a:r>
            <a:br>
              <a:rPr sz="1600" dirty="0">
                <a:solidFill>
                  <a:schemeClr val="bg1"/>
                </a:solidFill>
                <a:latin typeface="Helvetica Light" charset="0"/>
                <a:ea typeface="Helvetica Light" charset="0"/>
                <a:cs typeface="Helvetica Light" charset="0"/>
                <a:sym typeface="Helvetica Light"/>
              </a:rPr>
            </a:br>
            <a:r>
              <a:rPr sz="1600" dirty="0">
                <a:solidFill>
                  <a:schemeClr val="bg1"/>
                </a:solidFill>
                <a:latin typeface="Helvetica Light" charset="0"/>
                <a:ea typeface="Helvetica Light" charset="0"/>
                <a:cs typeface="Helvetica Light" charset="0"/>
                <a:sym typeface="Helvetica Light"/>
              </a:rPr>
              <a:t>disciplines to move </a:t>
            </a:r>
            <a:r>
              <a:rPr sz="1600" dirty="0" smtClean="0">
                <a:solidFill>
                  <a:schemeClr val="bg1"/>
                </a:solidFill>
                <a:latin typeface="Helvetica Light" charset="0"/>
                <a:ea typeface="Helvetica Light" charset="0"/>
                <a:cs typeface="Helvetica Light" charset="0"/>
                <a:sym typeface="Helvetica Light"/>
              </a:rPr>
              <a:t>faster</a:t>
            </a:r>
            <a:r>
              <a:rPr lang="en-US" sz="1600" dirty="0" smtClean="0">
                <a:solidFill>
                  <a:schemeClr val="bg1"/>
                </a:solidFill>
                <a:latin typeface="Helvetica Light" charset="0"/>
                <a:ea typeface="Helvetica Light" charset="0"/>
                <a:cs typeface="Helvetica Light" charset="0"/>
                <a:sym typeface="Helvetica Light"/>
              </a:rPr>
              <a:t> </a:t>
            </a:r>
            <a:r>
              <a:rPr sz="1600" dirty="0" smtClean="0">
                <a:solidFill>
                  <a:schemeClr val="bg1"/>
                </a:solidFill>
                <a:latin typeface="Helvetica Light" charset="0"/>
                <a:ea typeface="Helvetica Light" charset="0"/>
                <a:cs typeface="Helvetica Light" charset="0"/>
                <a:sym typeface="Helvetica Light"/>
              </a:rPr>
              <a:t>and </a:t>
            </a:r>
            <a:r>
              <a:rPr sz="1600" dirty="0">
                <a:solidFill>
                  <a:schemeClr val="bg1"/>
                </a:solidFill>
                <a:latin typeface="Helvetica Light" charset="0"/>
                <a:ea typeface="Helvetica Light" charset="0"/>
                <a:cs typeface="Helvetica Light" charset="0"/>
                <a:sym typeface="Helvetica Light"/>
              </a:rPr>
              <a:t>work smarter. </a:t>
            </a:r>
          </a:p>
        </p:txBody>
      </p:sp>
      <p:grpSp>
        <p:nvGrpSpPr>
          <p:cNvPr id="2" name="Group 1"/>
          <p:cNvGrpSpPr/>
          <p:nvPr/>
        </p:nvGrpSpPr>
        <p:grpSpPr>
          <a:xfrm>
            <a:off x="907564" y="1185863"/>
            <a:ext cx="7306334" cy="1295400"/>
            <a:chOff x="791414" y="1185863"/>
            <a:chExt cx="7306334" cy="1295400"/>
          </a:xfrm>
        </p:grpSpPr>
        <p:sp>
          <p:nvSpPr>
            <p:cNvPr id="7" name="Shape 363"/>
            <p:cNvSpPr>
              <a:spLocks noChangeArrowheads="1"/>
            </p:cNvSpPr>
            <p:nvPr/>
          </p:nvSpPr>
          <p:spPr bwMode="auto">
            <a:xfrm>
              <a:off x="791414" y="1189435"/>
              <a:ext cx="1290638" cy="1289446"/>
            </a:xfrm>
            <a:prstGeom prst="ellipse">
              <a:avLst/>
            </a:prstGeom>
            <a:solidFill>
              <a:srgbClr val="F3CA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marL="28575"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1pPr>
              <a:lvl2pPr marL="742950" indent="-28575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2pPr>
              <a:lvl3pPr marL="11430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3pPr>
              <a:lvl4pPr marL="16002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4pPr>
              <a:lvl5pPr marL="20574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5pPr>
              <a:lvl6pPr marL="25146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6pPr>
              <a:lvl7pPr marL="29718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7pPr>
              <a:lvl8pPr marL="34290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8pPr>
              <a:lvl9pPr marL="38862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9pPr>
            </a:lstStyle>
            <a:p>
              <a:pPr algn="ctr" rtl="0" fontAlgn="base" hangingPunct="0">
                <a:spcBef>
                  <a:spcPct val="0"/>
                </a:spcBef>
                <a:spcAft>
                  <a:spcPct val="0"/>
                </a:spcAft>
              </a:pPr>
              <a:endParaRPr lang="en-US" altLang="en-US" sz="2175" kern="1200" dirty="0">
                <a:solidFill>
                  <a:srgbClr val="000000"/>
                </a:solidFill>
                <a:latin typeface="Gill Sans"/>
                <a:ea typeface="Gill Sans"/>
                <a:cs typeface="Gill Sans"/>
                <a:sym typeface="Gill Sans"/>
              </a:endParaRPr>
            </a:p>
          </p:txBody>
        </p:sp>
        <p:grpSp>
          <p:nvGrpSpPr>
            <p:cNvPr id="8" name="Group 367"/>
            <p:cNvGrpSpPr>
              <a:grpSpLocks/>
            </p:cNvGrpSpPr>
            <p:nvPr/>
          </p:nvGrpSpPr>
          <p:grpSpPr bwMode="auto">
            <a:xfrm>
              <a:off x="3561288" y="1185863"/>
              <a:ext cx="1337071" cy="1295400"/>
              <a:chOff x="0" y="0"/>
              <a:chExt cx="3564495" cy="3454300"/>
            </a:xfrm>
          </p:grpSpPr>
          <p:sp>
            <p:nvSpPr>
              <p:cNvPr id="9" name="Shape 364"/>
              <p:cNvSpPr>
                <a:spLocks noChangeArrowheads="1"/>
              </p:cNvSpPr>
              <p:nvPr/>
            </p:nvSpPr>
            <p:spPr bwMode="auto">
              <a:xfrm>
                <a:off x="1945712" y="0"/>
                <a:ext cx="1618783" cy="1619203"/>
              </a:xfrm>
              <a:prstGeom prst="ellipse">
                <a:avLst/>
              </a:prstGeom>
              <a:solidFill>
                <a:srgbClr val="6AB2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marL="28575"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1pPr>
                <a:lvl2pPr marL="742950" indent="-28575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2pPr>
                <a:lvl3pPr marL="11430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3pPr>
                <a:lvl4pPr marL="16002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4pPr>
                <a:lvl5pPr marL="20574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5pPr>
                <a:lvl6pPr marL="25146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6pPr>
                <a:lvl7pPr marL="29718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7pPr>
                <a:lvl8pPr marL="34290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8pPr>
                <a:lvl9pPr marL="38862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9pPr>
              </a:lstStyle>
              <a:p>
                <a:pPr algn="ctr" rtl="0" fontAlgn="base" hangingPunct="0">
                  <a:spcBef>
                    <a:spcPct val="0"/>
                  </a:spcBef>
                  <a:spcAft>
                    <a:spcPct val="0"/>
                  </a:spcAft>
                </a:pPr>
                <a:endParaRPr lang="en-US" altLang="en-US" sz="2175" kern="1200" dirty="0">
                  <a:solidFill>
                    <a:srgbClr val="000000"/>
                  </a:solidFill>
                  <a:latin typeface="Gill Sans"/>
                  <a:ea typeface="Gill Sans"/>
                  <a:cs typeface="Gill Sans"/>
                  <a:sym typeface="Gill Sans"/>
                </a:endParaRPr>
              </a:p>
            </p:txBody>
          </p:sp>
          <p:sp>
            <p:nvSpPr>
              <p:cNvPr id="10" name="Shape 365"/>
              <p:cNvSpPr>
                <a:spLocks noChangeArrowheads="1"/>
              </p:cNvSpPr>
              <p:nvPr/>
            </p:nvSpPr>
            <p:spPr bwMode="auto">
              <a:xfrm>
                <a:off x="0" y="1835097"/>
                <a:ext cx="1618783" cy="1619203"/>
              </a:xfrm>
              <a:prstGeom prst="ellipse">
                <a:avLst/>
              </a:prstGeom>
              <a:solidFill>
                <a:srgbClr val="6AB2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marL="28575"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1pPr>
                <a:lvl2pPr marL="742950" indent="-28575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2pPr>
                <a:lvl3pPr marL="11430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3pPr>
                <a:lvl4pPr marL="16002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4pPr>
                <a:lvl5pPr marL="20574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5pPr>
                <a:lvl6pPr marL="25146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6pPr>
                <a:lvl7pPr marL="29718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7pPr>
                <a:lvl8pPr marL="34290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8pPr>
                <a:lvl9pPr marL="38862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9pPr>
              </a:lstStyle>
              <a:p>
                <a:pPr algn="ctr" rtl="0" fontAlgn="base" hangingPunct="0">
                  <a:spcBef>
                    <a:spcPct val="0"/>
                  </a:spcBef>
                  <a:spcAft>
                    <a:spcPct val="0"/>
                  </a:spcAft>
                </a:pPr>
                <a:endParaRPr lang="en-US" altLang="en-US" sz="2175" kern="1200" dirty="0">
                  <a:solidFill>
                    <a:srgbClr val="000000"/>
                  </a:solidFill>
                  <a:latin typeface="Gill Sans"/>
                  <a:ea typeface="Gill Sans"/>
                  <a:cs typeface="Gill Sans"/>
                  <a:sym typeface="Gill Sans"/>
                </a:endParaRPr>
              </a:p>
            </p:txBody>
          </p:sp>
          <p:sp>
            <p:nvSpPr>
              <p:cNvPr id="11" name="Shape 366"/>
              <p:cNvSpPr>
                <a:spLocks noChangeArrowheads="1"/>
              </p:cNvSpPr>
              <p:nvPr/>
            </p:nvSpPr>
            <p:spPr bwMode="auto">
              <a:xfrm>
                <a:off x="1945712" y="1835097"/>
                <a:ext cx="1618783" cy="1619203"/>
              </a:xfrm>
              <a:prstGeom prst="ellipse">
                <a:avLst/>
              </a:prstGeom>
              <a:solidFill>
                <a:srgbClr val="6AB2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marL="28575"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1pPr>
                <a:lvl2pPr marL="742950" indent="-28575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2pPr>
                <a:lvl3pPr marL="11430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3pPr>
                <a:lvl4pPr marL="16002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4pPr>
                <a:lvl5pPr marL="20574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5pPr>
                <a:lvl6pPr marL="25146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6pPr>
                <a:lvl7pPr marL="29718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7pPr>
                <a:lvl8pPr marL="34290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8pPr>
                <a:lvl9pPr marL="38862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9pPr>
              </a:lstStyle>
              <a:p>
                <a:pPr algn="ctr" rtl="0" fontAlgn="base" hangingPunct="0">
                  <a:spcBef>
                    <a:spcPct val="0"/>
                  </a:spcBef>
                  <a:spcAft>
                    <a:spcPct val="0"/>
                  </a:spcAft>
                </a:pPr>
                <a:endParaRPr lang="en-US" altLang="en-US" sz="2175" kern="1200" dirty="0">
                  <a:solidFill>
                    <a:srgbClr val="000000"/>
                  </a:solidFill>
                  <a:latin typeface="Gill Sans"/>
                  <a:ea typeface="Gill Sans"/>
                  <a:cs typeface="Gill Sans"/>
                  <a:sym typeface="Gill Sans"/>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057" y="1385052"/>
              <a:ext cx="1742691" cy="816060"/>
            </a:xfrm>
            <a:prstGeom prst="rect">
              <a:avLst/>
            </a:prstGeom>
          </p:spPr>
        </p:pic>
      </p:grpSp>
      <p:sp>
        <p:nvSpPr>
          <p:cNvPr id="18" name="Shape 362"/>
          <p:cNvSpPr/>
          <p:nvPr/>
        </p:nvSpPr>
        <p:spPr>
          <a:xfrm>
            <a:off x="6092605" y="3406611"/>
            <a:ext cx="2422339" cy="1023357"/>
          </a:xfrm>
          <a:prstGeom prst="rect">
            <a:avLst/>
          </a:prstGeom>
          <a:ln w="12700">
            <a:miter lim="400000"/>
          </a:ln>
          <a:extLst/>
        </p:spPr>
        <p:txBody>
          <a:bodyPr wrap="square" lIns="0" tIns="0" rIns="0" bIns="0">
            <a:spAutoFit/>
          </a:bodyPr>
          <a:lstStyle/>
          <a:p>
            <a:pPr defTabSz="219075">
              <a:defRPr sz="4000" b="1">
                <a:latin typeface="+mn-lt"/>
                <a:ea typeface="+mn-ea"/>
                <a:cs typeface="+mn-cs"/>
                <a:sym typeface="Helvetica"/>
              </a:defRPr>
            </a:pPr>
            <a:r>
              <a:rPr sz="1600" dirty="0" smtClean="0">
                <a:solidFill>
                  <a:schemeClr val="bg1"/>
                </a:solidFill>
                <a:latin typeface="Helvetica Regular" charset="0"/>
                <a:ea typeface="Helvetica Regular" charset="0"/>
                <a:cs typeface="Helvetica Regular" charset="0"/>
                <a:sym typeface="Helvetica"/>
              </a:rPr>
              <a:t>Restless</a:t>
            </a:r>
            <a:r>
              <a:rPr lang="en-US" sz="1600" dirty="0" smtClean="0">
                <a:solidFill>
                  <a:schemeClr val="bg1"/>
                </a:solidFill>
                <a:latin typeface="Helvetica Regular" charset="0"/>
                <a:ea typeface="Helvetica Regular" charset="0"/>
                <a:cs typeface="Helvetica Regular" charset="0"/>
                <a:sym typeface="Helvetica"/>
              </a:rPr>
              <a:t> </a:t>
            </a:r>
            <a:r>
              <a:rPr sz="1600" dirty="0" smtClean="0">
                <a:solidFill>
                  <a:schemeClr val="bg1"/>
                </a:solidFill>
                <a:latin typeface="Helvetica Regular" charset="0"/>
                <a:ea typeface="Helvetica Regular" charset="0"/>
                <a:cs typeface="Helvetica Regular" charset="0"/>
                <a:sym typeface="Helvetica"/>
              </a:rPr>
              <a:t>reinvention</a:t>
            </a:r>
            <a:endParaRPr sz="1600" dirty="0">
              <a:solidFill>
                <a:schemeClr val="bg1"/>
              </a:solidFill>
              <a:latin typeface="Helvetica Regular" charset="0"/>
              <a:ea typeface="Helvetica Regular" charset="0"/>
              <a:cs typeface="Helvetica Regular" charset="0"/>
              <a:sym typeface="Helvetica"/>
            </a:endParaRPr>
          </a:p>
          <a:p>
            <a:pPr defTabSz="219075">
              <a:defRPr sz="3500"/>
            </a:pPr>
            <a:r>
              <a:rPr sz="1600" dirty="0">
                <a:solidFill>
                  <a:schemeClr val="bg1"/>
                </a:solidFill>
                <a:latin typeface="Helvetica Light" charset="0"/>
                <a:ea typeface="Helvetica Light" charset="0"/>
                <a:cs typeface="Helvetica Light" charset="0"/>
                <a:sym typeface="Helvetica Light"/>
              </a:rPr>
              <a:t>Everything is a prototype.</a:t>
            </a:r>
            <a:br>
              <a:rPr sz="1600" dirty="0">
                <a:solidFill>
                  <a:schemeClr val="bg1"/>
                </a:solidFill>
                <a:latin typeface="Helvetica Light" charset="0"/>
                <a:ea typeface="Helvetica Light" charset="0"/>
                <a:cs typeface="Helvetica Light" charset="0"/>
                <a:sym typeface="Helvetica Light"/>
              </a:rPr>
            </a:br>
            <a:r>
              <a:rPr sz="1600" dirty="0">
                <a:solidFill>
                  <a:schemeClr val="bg1"/>
                </a:solidFill>
                <a:latin typeface="Helvetica Light" charset="0"/>
                <a:ea typeface="Helvetica Light" charset="0"/>
                <a:cs typeface="Helvetica Light" charset="0"/>
                <a:sym typeface="Helvetica Light"/>
              </a:rPr>
              <a:t>Listen, learn, and </a:t>
            </a:r>
            <a:r>
              <a:rPr lang="en-US" sz="1600" dirty="0" smtClean="0">
                <a:solidFill>
                  <a:schemeClr val="bg1"/>
                </a:solidFill>
                <a:latin typeface="Helvetica Light" charset="0"/>
                <a:ea typeface="Helvetica Light" charset="0"/>
                <a:cs typeface="Helvetica Light" charset="0"/>
                <a:sym typeface="Helvetica Light"/>
              </a:rPr>
              <a:t/>
            </a:r>
            <a:br>
              <a:rPr lang="en-US" sz="1600" dirty="0" smtClean="0">
                <a:solidFill>
                  <a:schemeClr val="bg1"/>
                </a:solidFill>
                <a:latin typeface="Helvetica Light" charset="0"/>
                <a:ea typeface="Helvetica Light" charset="0"/>
                <a:cs typeface="Helvetica Light" charset="0"/>
                <a:sym typeface="Helvetica Light"/>
              </a:rPr>
            </a:br>
            <a:r>
              <a:rPr sz="1600" dirty="0" smtClean="0">
                <a:solidFill>
                  <a:schemeClr val="bg1"/>
                </a:solidFill>
                <a:latin typeface="Helvetica Light" charset="0"/>
                <a:ea typeface="Helvetica Light" charset="0"/>
                <a:cs typeface="Helvetica Light" charset="0"/>
                <a:sym typeface="Helvetica Light"/>
              </a:rPr>
              <a:t>course-correct</a:t>
            </a:r>
            <a:r>
              <a:rPr sz="1600" dirty="0">
                <a:solidFill>
                  <a:schemeClr val="bg1"/>
                </a:solidFill>
                <a:latin typeface="Helvetica Light" charset="0"/>
                <a:ea typeface="Helvetica Light" charset="0"/>
                <a:cs typeface="Helvetica Light" charset="0"/>
                <a:sym typeface="Helvetica Light"/>
              </a:rPr>
              <a:t>. </a:t>
            </a:r>
          </a:p>
        </p:txBody>
      </p:sp>
    </p:spTree>
    <p:extLst>
      <p:ext uri="{BB962C8B-B14F-4D97-AF65-F5344CB8AC3E}">
        <p14:creationId xmlns:p14="http://schemas.microsoft.com/office/powerpoint/2010/main" val="86297795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72"/>
          <p:cNvSpPr>
            <a:spLocks noGrp="1"/>
          </p:cNvSpPr>
          <p:nvPr>
            <p:ph type="title"/>
          </p:nvPr>
        </p:nvSpPr>
        <p:spPr/>
        <p:txBody>
          <a:bodyPr/>
          <a:lstStyle/>
          <a:p>
            <a:pPr eaLnBrk="1" hangingPunct="1">
              <a:defRPr/>
            </a:pPr>
            <a:r>
              <a:rPr lang="en-US" altLang="en-US" dirty="0">
                <a:latin typeface="Helvetica Light" charset="0"/>
                <a:ea typeface="Helvetica Light" charset="0"/>
                <a:cs typeface="Helvetica Light" charset="0"/>
                <a:sym typeface="Helvetica" charset="0"/>
              </a:rPr>
              <a:t>The Loop</a:t>
            </a:r>
          </a:p>
        </p:txBody>
      </p:sp>
      <p:sp>
        <p:nvSpPr>
          <p:cNvPr id="3" name="Footer Placeholder 2"/>
          <p:cNvSpPr>
            <a:spLocks noGrp="1"/>
          </p:cNvSpPr>
          <p:nvPr>
            <p:ph type="ftr" sz="quarter" idx="10"/>
          </p:nvPr>
        </p:nvSpPr>
        <p:spPr/>
        <p:txBody>
          <a:bodyPr/>
          <a:lstStyle/>
          <a:p>
            <a:r>
              <a:rPr lang="en-US" smtClean="0"/>
              <a:t>IBM Confidential</a:t>
            </a:r>
            <a:endParaRPr lang="en-US"/>
          </a:p>
        </p:txBody>
      </p:sp>
      <p:sp>
        <p:nvSpPr>
          <p:cNvPr id="4" name="Slide Number Placeholder 3"/>
          <p:cNvSpPr>
            <a:spLocks noGrp="1"/>
          </p:cNvSpPr>
          <p:nvPr>
            <p:ph type="sldNum" sz="quarter" idx="11"/>
          </p:nvPr>
        </p:nvSpPr>
        <p:spPr/>
        <p:txBody>
          <a:bodyPr/>
          <a:lstStyle/>
          <a:p>
            <a:fld id="{5714FB1E-E660-F74D-BC29-F339B17ACE97}" type="slidenum">
              <a:rPr lang="uk-UA" smtClean="0"/>
              <a:pPr/>
              <a:t>12</a:t>
            </a:fld>
            <a:endParaRPr lang="uk-UA"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691" y="905992"/>
            <a:ext cx="4419600" cy="2069592"/>
          </a:xfrm>
          <a:prstGeom prst="rect">
            <a:avLst/>
          </a:prstGeom>
        </p:spPr>
      </p:pic>
      <p:grpSp>
        <p:nvGrpSpPr>
          <p:cNvPr id="8" name="Group 381"/>
          <p:cNvGrpSpPr>
            <a:grpSpLocks/>
          </p:cNvGrpSpPr>
          <p:nvPr/>
        </p:nvGrpSpPr>
        <p:grpSpPr bwMode="auto">
          <a:xfrm>
            <a:off x="4237436" y="1676401"/>
            <a:ext cx="561975" cy="545307"/>
            <a:chOff x="5131647" y="2057402"/>
            <a:chExt cx="1498847" cy="1454152"/>
          </a:xfrm>
        </p:grpSpPr>
        <p:sp>
          <p:nvSpPr>
            <p:cNvPr id="9" name="Shape 377"/>
            <p:cNvSpPr>
              <a:spLocks noChangeArrowheads="1"/>
            </p:cNvSpPr>
            <p:nvPr/>
          </p:nvSpPr>
          <p:spPr bwMode="auto">
            <a:xfrm>
              <a:off x="5131647" y="2057402"/>
              <a:ext cx="679562" cy="682627"/>
            </a:xfrm>
            <a:prstGeom prst="ellipse">
              <a:avLst/>
            </a:prstGeom>
            <a:solidFill>
              <a:srgbClr val="F3CA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marL="28575"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1pPr>
              <a:lvl2pPr marL="742950" indent="-28575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2pPr>
              <a:lvl3pPr marL="11430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3pPr>
              <a:lvl4pPr marL="16002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4pPr>
              <a:lvl5pPr marL="20574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5pPr>
              <a:lvl6pPr marL="25146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6pPr>
              <a:lvl7pPr marL="29718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7pPr>
              <a:lvl8pPr marL="34290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8pPr>
              <a:lvl9pPr marL="38862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9pPr>
            </a:lstStyle>
            <a:p>
              <a:pPr algn="ctr" rtl="0" fontAlgn="base" hangingPunct="0">
                <a:spcBef>
                  <a:spcPct val="0"/>
                </a:spcBef>
                <a:spcAft>
                  <a:spcPct val="0"/>
                </a:spcAft>
              </a:pPr>
              <a:endParaRPr lang="en-US" altLang="en-US" sz="2175" kern="1200" dirty="0">
                <a:solidFill>
                  <a:srgbClr val="000000"/>
                </a:solidFill>
                <a:latin typeface="Gill Sans"/>
                <a:ea typeface="Gill Sans"/>
                <a:cs typeface="Gill Sans"/>
                <a:sym typeface="Gill Sans"/>
              </a:endParaRPr>
            </a:p>
          </p:txBody>
        </p:sp>
        <p:sp>
          <p:nvSpPr>
            <p:cNvPr id="10" name="Shape 378"/>
            <p:cNvSpPr>
              <a:spLocks noChangeArrowheads="1"/>
            </p:cNvSpPr>
            <p:nvPr/>
          </p:nvSpPr>
          <p:spPr bwMode="auto">
            <a:xfrm>
              <a:off x="5950932" y="2057402"/>
              <a:ext cx="679562" cy="682627"/>
            </a:xfrm>
            <a:prstGeom prst="ellipse">
              <a:avLst/>
            </a:prstGeom>
            <a:solidFill>
              <a:srgbClr val="6AB2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marL="28575"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1pPr>
              <a:lvl2pPr marL="742950" indent="-28575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2pPr>
              <a:lvl3pPr marL="11430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3pPr>
              <a:lvl4pPr marL="16002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4pPr>
              <a:lvl5pPr marL="20574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5pPr>
              <a:lvl6pPr marL="25146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6pPr>
              <a:lvl7pPr marL="29718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7pPr>
              <a:lvl8pPr marL="34290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8pPr>
              <a:lvl9pPr marL="38862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9pPr>
            </a:lstStyle>
            <a:p>
              <a:pPr algn="ctr" rtl="0" fontAlgn="base" hangingPunct="0">
                <a:spcBef>
                  <a:spcPct val="0"/>
                </a:spcBef>
                <a:spcAft>
                  <a:spcPct val="0"/>
                </a:spcAft>
              </a:pPr>
              <a:endParaRPr lang="en-US" altLang="en-US" sz="2175" kern="1200" dirty="0">
                <a:solidFill>
                  <a:srgbClr val="000000"/>
                </a:solidFill>
                <a:latin typeface="Gill Sans"/>
                <a:ea typeface="Gill Sans"/>
                <a:cs typeface="Gill Sans"/>
                <a:sym typeface="Gill Sans"/>
              </a:endParaRPr>
            </a:p>
          </p:txBody>
        </p:sp>
        <p:sp>
          <p:nvSpPr>
            <p:cNvPr id="11" name="Shape 379"/>
            <p:cNvSpPr>
              <a:spLocks noChangeArrowheads="1"/>
            </p:cNvSpPr>
            <p:nvPr/>
          </p:nvSpPr>
          <p:spPr bwMode="auto">
            <a:xfrm>
              <a:off x="5131647" y="2832103"/>
              <a:ext cx="679562" cy="679451"/>
            </a:xfrm>
            <a:prstGeom prst="ellipse">
              <a:avLst/>
            </a:prstGeom>
            <a:solidFill>
              <a:srgbClr val="6AB2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marL="28575"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1pPr>
              <a:lvl2pPr marL="742950" indent="-28575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2pPr>
              <a:lvl3pPr marL="11430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3pPr>
              <a:lvl4pPr marL="16002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4pPr>
              <a:lvl5pPr marL="20574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5pPr>
              <a:lvl6pPr marL="25146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6pPr>
              <a:lvl7pPr marL="29718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7pPr>
              <a:lvl8pPr marL="34290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8pPr>
              <a:lvl9pPr marL="38862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9pPr>
            </a:lstStyle>
            <a:p>
              <a:pPr algn="ctr" rtl="0" fontAlgn="base" hangingPunct="0">
                <a:spcBef>
                  <a:spcPct val="0"/>
                </a:spcBef>
                <a:spcAft>
                  <a:spcPct val="0"/>
                </a:spcAft>
              </a:pPr>
              <a:endParaRPr lang="en-US" altLang="en-US" sz="2175" kern="1200" dirty="0">
                <a:solidFill>
                  <a:srgbClr val="000000"/>
                </a:solidFill>
                <a:latin typeface="Gill Sans"/>
                <a:ea typeface="Gill Sans"/>
                <a:cs typeface="Gill Sans"/>
                <a:sym typeface="Gill Sans"/>
              </a:endParaRPr>
            </a:p>
          </p:txBody>
        </p:sp>
        <p:sp>
          <p:nvSpPr>
            <p:cNvPr id="12" name="Shape 380"/>
            <p:cNvSpPr>
              <a:spLocks noChangeArrowheads="1"/>
            </p:cNvSpPr>
            <p:nvPr/>
          </p:nvSpPr>
          <p:spPr bwMode="auto">
            <a:xfrm>
              <a:off x="5950932" y="2832103"/>
              <a:ext cx="679562" cy="679451"/>
            </a:xfrm>
            <a:prstGeom prst="ellipse">
              <a:avLst/>
            </a:prstGeom>
            <a:solidFill>
              <a:srgbClr val="6AB2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marL="28575"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1pPr>
              <a:lvl2pPr marL="742950" indent="-28575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2pPr>
              <a:lvl3pPr marL="11430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3pPr>
              <a:lvl4pPr marL="16002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4pPr>
              <a:lvl5pPr marL="20574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5pPr>
              <a:lvl6pPr marL="25146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6pPr>
              <a:lvl7pPr marL="29718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7pPr>
              <a:lvl8pPr marL="34290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8pPr>
              <a:lvl9pPr marL="38862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9pPr>
            </a:lstStyle>
            <a:p>
              <a:pPr algn="ctr" rtl="0" fontAlgn="base" hangingPunct="0">
                <a:spcBef>
                  <a:spcPct val="0"/>
                </a:spcBef>
                <a:spcAft>
                  <a:spcPct val="0"/>
                </a:spcAft>
              </a:pPr>
              <a:endParaRPr lang="en-US" altLang="en-US" sz="2175" kern="1200" dirty="0">
                <a:solidFill>
                  <a:srgbClr val="000000"/>
                </a:solidFill>
                <a:latin typeface="Gill Sans"/>
                <a:ea typeface="Gill Sans"/>
                <a:cs typeface="Gill Sans"/>
                <a:sym typeface="Gill Sans"/>
              </a:endParaRPr>
            </a:p>
          </p:txBody>
        </p:sp>
      </p:grpSp>
      <p:sp>
        <p:nvSpPr>
          <p:cNvPr id="19" name="TextBox 18"/>
          <p:cNvSpPr txBox="1"/>
          <p:nvPr/>
        </p:nvSpPr>
        <p:spPr>
          <a:xfrm>
            <a:off x="442452" y="3408388"/>
            <a:ext cx="2685030" cy="802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indent="0" algn="l" defTabSz="467532" rtl="0" fontAlgn="auto" latinLnBrk="0" hangingPunct="0">
              <a:lnSpc>
                <a:spcPct val="100000"/>
              </a:lnSpc>
              <a:spcBef>
                <a:spcPts val="0"/>
              </a:spcBef>
              <a:spcAft>
                <a:spcPts val="0"/>
              </a:spcAft>
              <a:buClrTx/>
              <a:buSzTx/>
              <a:buFontTx/>
              <a:buNone/>
              <a:tabLst/>
            </a:pPr>
            <a:r>
              <a:rPr kumimoji="0" lang="en-US" sz="1600" b="1" u="none" strike="noStrike" cap="none" spc="0" normalizeH="0" baseline="0" dirty="0" smtClean="0">
                <a:ln>
                  <a:noFill/>
                </a:ln>
                <a:solidFill>
                  <a:schemeClr val="bg1"/>
                </a:solidFill>
                <a:effectLst/>
                <a:uFillTx/>
                <a:latin typeface="Helvetica" charset="0"/>
                <a:ea typeface="Helvetica" charset="0"/>
                <a:cs typeface="Helvetica" charset="0"/>
                <a:sym typeface="Arial"/>
              </a:rPr>
              <a:t>Observe</a:t>
            </a:r>
          </a:p>
          <a:p>
            <a:pPr marL="0" marR="0" indent="0" algn="l" defTabSz="467532" rtl="0" fontAlgn="auto" latinLnBrk="0" hangingPunct="0">
              <a:lnSpc>
                <a:spcPct val="100000"/>
              </a:lnSpc>
              <a:spcBef>
                <a:spcPts val="0"/>
              </a:spcBef>
              <a:spcAft>
                <a:spcPts val="0"/>
              </a:spcAft>
              <a:buClrTx/>
              <a:buSzTx/>
              <a:buFontTx/>
              <a:buNone/>
              <a:tabLst/>
            </a:pPr>
            <a:r>
              <a:rPr lang="en-US" sz="1600" dirty="0" smtClean="0">
                <a:solidFill>
                  <a:schemeClr val="bg1"/>
                </a:solidFill>
                <a:latin typeface="Helvetica Light" charset="0"/>
                <a:ea typeface="Helvetica Light" charset="0"/>
                <a:cs typeface="Helvetica Light" charset="0"/>
              </a:rPr>
              <a:t>Get to know people, uncover their needs, test your ideas.</a:t>
            </a:r>
            <a:endPar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endParaRPr>
          </a:p>
        </p:txBody>
      </p:sp>
      <p:sp>
        <p:nvSpPr>
          <p:cNvPr id="20" name="TextBox 19"/>
          <p:cNvSpPr txBox="1"/>
          <p:nvPr/>
        </p:nvSpPr>
        <p:spPr>
          <a:xfrm>
            <a:off x="3309157" y="3390282"/>
            <a:ext cx="2685030" cy="802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indent="0" algn="l" defTabSz="467532" rtl="0" fontAlgn="auto" latinLnBrk="0" hangingPunct="0">
              <a:lnSpc>
                <a:spcPct val="100000"/>
              </a:lnSpc>
              <a:spcBef>
                <a:spcPts val="0"/>
              </a:spcBef>
              <a:spcAft>
                <a:spcPts val="0"/>
              </a:spcAft>
              <a:buClrTx/>
              <a:buSzTx/>
              <a:buFontTx/>
              <a:buNone/>
              <a:tabLst/>
            </a:pPr>
            <a:r>
              <a:rPr kumimoji="0" lang="en-US" sz="1600" b="1" u="none" strike="noStrike" cap="none" spc="0" normalizeH="0" baseline="0" dirty="0" smtClean="0">
                <a:ln>
                  <a:noFill/>
                </a:ln>
                <a:solidFill>
                  <a:schemeClr val="bg1"/>
                </a:solidFill>
                <a:effectLst/>
                <a:uFillTx/>
                <a:latin typeface="Helvetica" charset="0"/>
                <a:ea typeface="Helvetica" charset="0"/>
                <a:cs typeface="Helvetica" charset="0"/>
                <a:sym typeface="Arial"/>
              </a:rPr>
              <a:t>Reflect</a:t>
            </a:r>
          </a:p>
          <a:p>
            <a:pPr marL="0" marR="0" indent="0" algn="l" defTabSz="467532" rtl="0" fontAlgn="auto" latinLnBrk="0" hangingPunct="0">
              <a:lnSpc>
                <a:spcPct val="100000"/>
              </a:lnSpc>
              <a:spcBef>
                <a:spcPts val="0"/>
              </a:spcBef>
              <a:spcAft>
                <a:spcPts val="0"/>
              </a:spcAft>
              <a:buClrTx/>
              <a:buSzTx/>
              <a:buFontTx/>
              <a:buNone/>
              <a:tabLst/>
            </a:pPr>
            <a:r>
              <a:rPr lang="en-US" sz="1600" dirty="0" smtClean="0">
                <a:solidFill>
                  <a:schemeClr val="bg1"/>
                </a:solidFill>
                <a:latin typeface="Helvetica Light" charset="0"/>
                <a:ea typeface="Helvetica Light" charset="0"/>
                <a:cs typeface="Helvetica Light" charset="0"/>
              </a:rPr>
              <a:t>Build understanding, form intent, commit to decisions.</a:t>
            </a:r>
            <a:endPar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endParaRPr>
          </a:p>
        </p:txBody>
      </p:sp>
      <p:sp>
        <p:nvSpPr>
          <p:cNvPr id="16" name="TextBox 15"/>
          <p:cNvSpPr txBox="1"/>
          <p:nvPr/>
        </p:nvSpPr>
        <p:spPr>
          <a:xfrm>
            <a:off x="6092605" y="3408388"/>
            <a:ext cx="2734542" cy="802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indent="0" algn="l" defTabSz="467532" rtl="0" fontAlgn="auto" latinLnBrk="0" hangingPunct="0">
              <a:lnSpc>
                <a:spcPct val="100000"/>
              </a:lnSpc>
              <a:spcBef>
                <a:spcPts val="0"/>
              </a:spcBef>
              <a:spcAft>
                <a:spcPts val="0"/>
              </a:spcAft>
              <a:buClrTx/>
              <a:buSzTx/>
              <a:buFontTx/>
              <a:buNone/>
              <a:tabLst/>
            </a:pPr>
            <a:r>
              <a:rPr kumimoji="0" lang="en-US" sz="1600" b="1" u="none" strike="noStrike" cap="none" spc="0" normalizeH="0" baseline="0" dirty="0" smtClean="0">
                <a:ln>
                  <a:noFill/>
                </a:ln>
                <a:solidFill>
                  <a:schemeClr val="bg1"/>
                </a:solidFill>
                <a:effectLst/>
                <a:uFillTx/>
                <a:latin typeface="Helvetica" charset="0"/>
                <a:ea typeface="Helvetica" charset="0"/>
                <a:cs typeface="Helvetica" charset="0"/>
                <a:sym typeface="Arial"/>
              </a:rPr>
              <a:t>Make</a:t>
            </a:r>
          </a:p>
          <a:p>
            <a:pPr marL="0" marR="0" indent="0" algn="l" defTabSz="467532" rtl="0" fontAlgn="auto" latinLnBrk="0" hangingPunct="0">
              <a:lnSpc>
                <a:spcPct val="100000"/>
              </a:lnSpc>
              <a:spcBef>
                <a:spcPts val="0"/>
              </a:spcBef>
              <a:spcAft>
                <a:spcPts val="0"/>
              </a:spcAft>
              <a:buClrTx/>
              <a:buSzTx/>
              <a:buFontTx/>
              <a:buNone/>
              <a:tabLst/>
            </a:pPr>
            <a:r>
              <a:rPr lang="en-US" sz="1600" dirty="0" smtClean="0">
                <a:solidFill>
                  <a:schemeClr val="bg1"/>
                </a:solidFill>
                <a:latin typeface="Helvetica Light" charset="0"/>
                <a:ea typeface="Helvetica Light" charset="0"/>
                <a:cs typeface="Helvetica Light" charset="0"/>
              </a:rPr>
              <a:t>Explore ideas, prototype possibilities, drive outcomes.</a:t>
            </a:r>
            <a:endPar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endParaRPr>
          </a:p>
        </p:txBody>
      </p:sp>
    </p:spTree>
    <p:extLst>
      <p:ext uri="{BB962C8B-B14F-4D97-AF65-F5344CB8AC3E}">
        <p14:creationId xmlns:p14="http://schemas.microsoft.com/office/powerpoint/2010/main" val="101161476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85"/>
          <p:cNvSpPr>
            <a:spLocks noGrp="1"/>
          </p:cNvSpPr>
          <p:nvPr>
            <p:ph type="title"/>
          </p:nvPr>
        </p:nvSpPr>
        <p:spPr/>
        <p:txBody>
          <a:bodyPr/>
          <a:lstStyle/>
          <a:p>
            <a:pPr eaLnBrk="1" hangingPunct="1">
              <a:defRPr/>
            </a:pPr>
            <a:r>
              <a:rPr lang="en-US" altLang="en-US" dirty="0">
                <a:solidFill>
                  <a:schemeClr val="bg1"/>
                </a:solidFill>
                <a:latin typeface="Helvetica Light" charset="0"/>
                <a:ea typeface="Helvetica Light" charset="0"/>
                <a:cs typeface="Helvetica Light" charset="0"/>
                <a:sym typeface="Helvetica" charset="0"/>
              </a:rPr>
              <a:t>The Keys</a:t>
            </a:r>
          </a:p>
        </p:txBody>
      </p:sp>
      <p:sp>
        <p:nvSpPr>
          <p:cNvPr id="3" name="Footer Placeholder 2"/>
          <p:cNvSpPr>
            <a:spLocks noGrp="1"/>
          </p:cNvSpPr>
          <p:nvPr>
            <p:ph type="ftr" sz="quarter" idx="10"/>
          </p:nvPr>
        </p:nvSpPr>
        <p:spPr/>
        <p:txBody>
          <a:bodyPr/>
          <a:lstStyle/>
          <a:p>
            <a:r>
              <a:rPr lang="en-US" smtClean="0"/>
              <a:t>IBM Confidential</a:t>
            </a:r>
            <a:endParaRPr lang="en-US"/>
          </a:p>
        </p:txBody>
      </p:sp>
      <p:sp>
        <p:nvSpPr>
          <p:cNvPr id="4" name="Slide Number Placeholder 3"/>
          <p:cNvSpPr>
            <a:spLocks noGrp="1"/>
          </p:cNvSpPr>
          <p:nvPr>
            <p:ph type="sldNum" sz="quarter" idx="11"/>
          </p:nvPr>
        </p:nvSpPr>
        <p:spPr/>
        <p:txBody>
          <a:bodyPr/>
          <a:lstStyle/>
          <a:p>
            <a:fld id="{5714FB1E-E660-F74D-BC29-F339B17ACE97}" type="slidenum">
              <a:rPr lang="uk-UA" smtClean="0"/>
              <a:pPr/>
              <a:t>13</a:t>
            </a:fld>
            <a:endParaRPr lang="uk-UA" dirty="0"/>
          </a:p>
        </p:txBody>
      </p:sp>
      <p:sp>
        <p:nvSpPr>
          <p:cNvPr id="16" name="Shape 386"/>
          <p:cNvSpPr/>
          <p:nvPr/>
        </p:nvSpPr>
        <p:spPr>
          <a:xfrm>
            <a:off x="442452" y="3404226"/>
            <a:ext cx="2601499" cy="1023357"/>
          </a:xfrm>
          <a:prstGeom prst="rect">
            <a:avLst/>
          </a:prstGeom>
          <a:ln w="12700">
            <a:miter lim="400000"/>
          </a:ln>
          <a:extLst/>
        </p:spPr>
        <p:txBody>
          <a:bodyPr wrap="square" lIns="0" tIns="0" rIns="0" bIns="0">
            <a:spAutoFit/>
          </a:bodyPr>
          <a:lstStyle/>
          <a:p>
            <a:pPr defTabSz="219075">
              <a:defRPr sz="3500"/>
            </a:pPr>
            <a:r>
              <a:rPr lang="en-US" sz="1600" b="1" dirty="0" smtClean="0">
                <a:solidFill>
                  <a:schemeClr val="bg1"/>
                </a:solidFill>
                <a:latin typeface="Helvetica" charset="0"/>
                <a:ea typeface="Helvetica" charset="0"/>
                <a:cs typeface="Helvetica" charset="0"/>
                <a:sym typeface="Helvetica Light"/>
              </a:rPr>
              <a:t>Hills</a:t>
            </a:r>
          </a:p>
          <a:p>
            <a:pPr defTabSz="219075">
              <a:defRPr sz="3500"/>
            </a:pPr>
            <a:r>
              <a:rPr sz="1600" dirty="0" smtClean="0">
                <a:solidFill>
                  <a:schemeClr val="bg1"/>
                </a:solidFill>
                <a:latin typeface="Helvetica Light" charset="0"/>
                <a:ea typeface="Helvetica Light" charset="0"/>
                <a:cs typeface="Helvetica Light" charset="0"/>
                <a:sym typeface="Helvetica Light"/>
              </a:rPr>
              <a:t>Align </a:t>
            </a:r>
            <a:r>
              <a:rPr sz="1600" dirty="0">
                <a:solidFill>
                  <a:schemeClr val="bg1"/>
                </a:solidFill>
                <a:latin typeface="Helvetica Light" charset="0"/>
                <a:ea typeface="Helvetica Light" charset="0"/>
                <a:cs typeface="Helvetica Light" charset="0"/>
                <a:sym typeface="Helvetica Light"/>
              </a:rPr>
              <a:t>your team </a:t>
            </a:r>
            <a:r>
              <a:rPr sz="1600" dirty="0" smtClean="0">
                <a:solidFill>
                  <a:schemeClr val="bg1"/>
                </a:solidFill>
                <a:latin typeface="Helvetica Light" charset="0"/>
                <a:ea typeface="Helvetica Light" charset="0"/>
                <a:cs typeface="Helvetica Light" charset="0"/>
                <a:sym typeface="Helvetica Light"/>
              </a:rPr>
              <a:t>around</a:t>
            </a:r>
            <a:r>
              <a:rPr lang="en-US" sz="1600" dirty="0">
                <a:solidFill>
                  <a:schemeClr val="bg1"/>
                </a:solidFill>
                <a:latin typeface="Helvetica Light" charset="0"/>
                <a:ea typeface="Helvetica Light" charset="0"/>
                <a:cs typeface="Helvetica Light" charset="0"/>
                <a:sym typeface="Helvetica Light"/>
              </a:rPr>
              <a:t> </a:t>
            </a:r>
            <a:r>
              <a:rPr sz="1600" dirty="0" smtClean="0">
                <a:solidFill>
                  <a:schemeClr val="bg1"/>
                </a:solidFill>
                <a:latin typeface="Helvetica Light" charset="0"/>
                <a:ea typeface="Helvetica Light" charset="0"/>
                <a:cs typeface="Helvetica Light" charset="0"/>
                <a:sym typeface="Helvetica Light"/>
              </a:rPr>
              <a:t>specific</a:t>
            </a:r>
            <a:r>
              <a:rPr sz="1600" dirty="0">
                <a:solidFill>
                  <a:schemeClr val="bg1"/>
                </a:solidFill>
                <a:latin typeface="Helvetica Light" charset="0"/>
                <a:ea typeface="Helvetica Light" charset="0"/>
                <a:cs typeface="Helvetica Light" charset="0"/>
                <a:sym typeface="Helvetica Light"/>
              </a:rPr>
              <a:t>, </a:t>
            </a:r>
            <a:r>
              <a:rPr sz="1600" dirty="0" smtClean="0">
                <a:solidFill>
                  <a:schemeClr val="bg1"/>
                </a:solidFill>
                <a:latin typeface="Helvetica Light" charset="0"/>
                <a:ea typeface="Helvetica Light" charset="0"/>
                <a:cs typeface="Helvetica Light" charset="0"/>
                <a:sym typeface="Helvetica Light"/>
              </a:rPr>
              <a:t>worthwhile</a:t>
            </a:r>
            <a:r>
              <a:rPr lang="en-US" sz="1600" dirty="0" smtClean="0">
                <a:solidFill>
                  <a:schemeClr val="bg1"/>
                </a:solidFill>
                <a:latin typeface="Helvetica Light" charset="0"/>
                <a:ea typeface="Helvetica Light" charset="0"/>
                <a:cs typeface="Helvetica Light" charset="0"/>
                <a:sym typeface="Helvetica Light"/>
              </a:rPr>
              <a:t> </a:t>
            </a:r>
            <a:r>
              <a:rPr sz="1600" dirty="0" smtClean="0">
                <a:solidFill>
                  <a:schemeClr val="bg1"/>
                </a:solidFill>
                <a:latin typeface="Helvetica Light" charset="0"/>
                <a:ea typeface="Helvetica Light" charset="0"/>
                <a:cs typeface="Helvetica Light" charset="0"/>
                <a:sym typeface="Helvetica Light"/>
              </a:rPr>
              <a:t>outcomes </a:t>
            </a:r>
            <a:r>
              <a:rPr sz="1600" dirty="0">
                <a:solidFill>
                  <a:schemeClr val="bg1"/>
                </a:solidFill>
                <a:latin typeface="Helvetica Light" charset="0"/>
                <a:ea typeface="Helvetica Light" charset="0"/>
                <a:cs typeface="Helvetica Light" charset="0"/>
                <a:sym typeface="Helvetica Light"/>
              </a:rPr>
              <a:t>to achieve.</a:t>
            </a:r>
          </a:p>
        </p:txBody>
      </p:sp>
      <p:sp>
        <p:nvSpPr>
          <p:cNvPr id="17" name="Shape 387"/>
          <p:cNvSpPr/>
          <p:nvPr/>
        </p:nvSpPr>
        <p:spPr>
          <a:xfrm>
            <a:off x="3309157" y="3396169"/>
            <a:ext cx="2620473" cy="1023357"/>
          </a:xfrm>
          <a:prstGeom prst="rect">
            <a:avLst/>
          </a:prstGeom>
          <a:ln w="12700">
            <a:miter lim="400000"/>
          </a:ln>
          <a:extLst/>
        </p:spPr>
        <p:txBody>
          <a:bodyPr wrap="square" lIns="0" tIns="0" rIns="0" bIns="0">
            <a:spAutoFit/>
          </a:bodyPr>
          <a:lstStyle/>
          <a:p>
            <a:pPr defTabSz="219075">
              <a:defRPr sz="4000" b="1">
                <a:latin typeface="+mn-lt"/>
                <a:ea typeface="+mn-ea"/>
                <a:cs typeface="+mn-cs"/>
                <a:sym typeface="Helvetica"/>
              </a:defRPr>
            </a:pPr>
            <a:r>
              <a:rPr sz="1600" dirty="0">
                <a:solidFill>
                  <a:schemeClr val="bg1"/>
                </a:solidFill>
                <a:latin typeface="Helvetica Regular" charset="0"/>
                <a:ea typeface="Helvetica Regular" charset="0"/>
                <a:cs typeface="Helvetica Regular" charset="0"/>
                <a:sym typeface="Helvetica"/>
              </a:rPr>
              <a:t>Playbacks</a:t>
            </a:r>
          </a:p>
          <a:p>
            <a:pPr defTabSz="219075">
              <a:defRPr sz="3500"/>
            </a:pPr>
            <a:r>
              <a:rPr sz="1600" dirty="0">
                <a:solidFill>
                  <a:schemeClr val="bg1"/>
                </a:solidFill>
                <a:latin typeface="Helvetica Light" charset="0"/>
                <a:ea typeface="Helvetica Light" charset="0"/>
                <a:cs typeface="Helvetica Light" charset="0"/>
                <a:sym typeface="Helvetica Light"/>
              </a:rPr>
              <a:t>Reflect together in </a:t>
            </a:r>
            <a:r>
              <a:rPr sz="1600" dirty="0" smtClean="0">
                <a:solidFill>
                  <a:schemeClr val="bg1"/>
                </a:solidFill>
                <a:latin typeface="Helvetica Light" charset="0"/>
                <a:ea typeface="Helvetica Light" charset="0"/>
                <a:cs typeface="Helvetica Light" charset="0"/>
                <a:sym typeface="Helvetica Light"/>
              </a:rPr>
              <a:t>a</a:t>
            </a:r>
            <a:r>
              <a:rPr lang="en-US" sz="1600" dirty="0" smtClean="0">
                <a:solidFill>
                  <a:schemeClr val="bg1"/>
                </a:solidFill>
                <a:latin typeface="Helvetica Light" charset="0"/>
                <a:ea typeface="Helvetica Light" charset="0"/>
                <a:cs typeface="Helvetica Light" charset="0"/>
                <a:sym typeface="Helvetica Light"/>
              </a:rPr>
              <a:t> </a:t>
            </a:r>
            <a:r>
              <a:rPr sz="1600" dirty="0" smtClean="0">
                <a:solidFill>
                  <a:schemeClr val="bg1"/>
                </a:solidFill>
                <a:latin typeface="Helvetica Light" charset="0"/>
                <a:ea typeface="Helvetica Light" charset="0"/>
                <a:cs typeface="Helvetica Light" charset="0"/>
                <a:sym typeface="Helvetica Light"/>
              </a:rPr>
              <a:t>safe </a:t>
            </a:r>
            <a:r>
              <a:rPr sz="1600" dirty="0">
                <a:solidFill>
                  <a:schemeClr val="bg1"/>
                </a:solidFill>
                <a:latin typeface="Helvetica Light" charset="0"/>
                <a:ea typeface="Helvetica Light" charset="0"/>
                <a:cs typeface="Helvetica Light" charset="0"/>
                <a:sym typeface="Helvetica Light"/>
              </a:rPr>
              <a:t>space to give and </a:t>
            </a:r>
            <a:r>
              <a:rPr sz="1600" dirty="0" smtClean="0">
                <a:solidFill>
                  <a:schemeClr val="bg1"/>
                </a:solidFill>
                <a:latin typeface="Helvetica Light" charset="0"/>
                <a:ea typeface="Helvetica Light" charset="0"/>
                <a:cs typeface="Helvetica Light" charset="0"/>
                <a:sym typeface="Helvetica Light"/>
              </a:rPr>
              <a:t>receive criticism.</a:t>
            </a:r>
            <a:endParaRPr sz="1600" dirty="0">
              <a:solidFill>
                <a:schemeClr val="bg1"/>
              </a:solidFill>
              <a:latin typeface="Helvetica Light" charset="0"/>
              <a:ea typeface="Helvetica Light" charset="0"/>
              <a:cs typeface="Helvetica Light" charset="0"/>
              <a:sym typeface="Helvetica Light"/>
            </a:endParaRPr>
          </a:p>
        </p:txBody>
      </p:sp>
      <p:sp>
        <p:nvSpPr>
          <p:cNvPr id="18" name="Shape 388"/>
          <p:cNvSpPr/>
          <p:nvPr/>
        </p:nvSpPr>
        <p:spPr>
          <a:xfrm>
            <a:off x="6105016" y="3404225"/>
            <a:ext cx="2722131" cy="1023357"/>
          </a:xfrm>
          <a:prstGeom prst="rect">
            <a:avLst/>
          </a:prstGeom>
          <a:ln w="12700">
            <a:miter lim="400000"/>
          </a:ln>
          <a:extLst/>
        </p:spPr>
        <p:txBody>
          <a:bodyPr wrap="square" lIns="0" tIns="0" rIns="0" bIns="0">
            <a:spAutoFit/>
          </a:bodyPr>
          <a:lstStyle/>
          <a:p>
            <a:pPr defTabSz="219075">
              <a:defRPr sz="4000" b="1">
                <a:latin typeface="+mn-lt"/>
                <a:ea typeface="+mn-ea"/>
                <a:cs typeface="+mn-cs"/>
                <a:sym typeface="Helvetica"/>
              </a:defRPr>
            </a:pPr>
            <a:r>
              <a:rPr sz="1600" dirty="0">
                <a:solidFill>
                  <a:schemeClr val="bg1"/>
                </a:solidFill>
                <a:latin typeface="Helvetica Regular" charset="0"/>
                <a:ea typeface="Helvetica Regular" charset="0"/>
                <a:cs typeface="Helvetica Regular" charset="0"/>
                <a:sym typeface="Helvetica"/>
              </a:rPr>
              <a:t>Sponsor Users</a:t>
            </a:r>
          </a:p>
          <a:p>
            <a:pPr defTabSz="219075">
              <a:defRPr sz="3500"/>
            </a:pPr>
            <a:r>
              <a:rPr sz="1600" dirty="0">
                <a:solidFill>
                  <a:schemeClr val="bg1"/>
                </a:solidFill>
                <a:latin typeface="Helvetica Light" charset="0"/>
                <a:ea typeface="Helvetica Light" charset="0"/>
                <a:cs typeface="Helvetica Light" charset="0"/>
                <a:sym typeface="Helvetica Light"/>
              </a:rPr>
              <a:t>Give users a seat at </a:t>
            </a:r>
            <a:r>
              <a:rPr sz="1600" dirty="0" smtClean="0">
                <a:solidFill>
                  <a:schemeClr val="bg1"/>
                </a:solidFill>
                <a:latin typeface="Helvetica Light" charset="0"/>
                <a:ea typeface="Helvetica Light" charset="0"/>
                <a:cs typeface="Helvetica Light" charset="0"/>
                <a:sym typeface="Helvetica Light"/>
              </a:rPr>
              <a:t>the</a:t>
            </a:r>
            <a:r>
              <a:rPr lang="en-US" sz="1600" dirty="0" smtClean="0">
                <a:solidFill>
                  <a:schemeClr val="bg1"/>
                </a:solidFill>
                <a:latin typeface="Helvetica Light" charset="0"/>
                <a:ea typeface="Helvetica Light" charset="0"/>
                <a:cs typeface="Helvetica Light" charset="0"/>
                <a:sym typeface="Helvetica Light"/>
              </a:rPr>
              <a:t> </a:t>
            </a:r>
            <a:r>
              <a:rPr sz="1600" dirty="0" smtClean="0">
                <a:solidFill>
                  <a:schemeClr val="bg1"/>
                </a:solidFill>
                <a:latin typeface="Helvetica Light" charset="0"/>
                <a:ea typeface="Helvetica Light" charset="0"/>
                <a:cs typeface="Helvetica Light" charset="0"/>
                <a:sym typeface="Helvetica Light"/>
              </a:rPr>
              <a:t>table</a:t>
            </a:r>
            <a:r>
              <a:rPr sz="1600" dirty="0">
                <a:solidFill>
                  <a:schemeClr val="bg1"/>
                </a:solidFill>
                <a:latin typeface="Helvetica Light" charset="0"/>
                <a:ea typeface="Helvetica Light" charset="0"/>
                <a:cs typeface="Helvetica Light" charset="0"/>
                <a:sym typeface="Helvetica Light"/>
              </a:rPr>
              <a:t>. Invite them </a:t>
            </a:r>
            <a:r>
              <a:rPr sz="1600" dirty="0" smtClean="0">
                <a:solidFill>
                  <a:schemeClr val="bg1"/>
                </a:solidFill>
                <a:latin typeface="Helvetica Light" charset="0"/>
                <a:ea typeface="Helvetica Light" charset="0"/>
                <a:cs typeface="Helvetica Light" charset="0"/>
                <a:sym typeface="Helvetica Light"/>
              </a:rPr>
              <a:t>to</a:t>
            </a:r>
            <a:r>
              <a:rPr lang="en-US" sz="1600" dirty="0" smtClean="0">
                <a:solidFill>
                  <a:schemeClr val="bg1"/>
                </a:solidFill>
                <a:latin typeface="Helvetica Light" charset="0"/>
                <a:ea typeface="Helvetica Light" charset="0"/>
                <a:cs typeface="Helvetica Light" charset="0"/>
                <a:sym typeface="Helvetica Light"/>
              </a:rPr>
              <a:t> </a:t>
            </a:r>
            <a:r>
              <a:rPr sz="1600" dirty="0" smtClean="0">
                <a:solidFill>
                  <a:schemeClr val="bg1"/>
                </a:solidFill>
                <a:latin typeface="Helvetica Light" charset="0"/>
                <a:ea typeface="Helvetica Light" charset="0"/>
                <a:cs typeface="Helvetica Light" charset="0"/>
                <a:sym typeface="Helvetica Light"/>
              </a:rPr>
              <a:t>observe,</a:t>
            </a:r>
            <a:r>
              <a:rPr lang="en-US" sz="1600" dirty="0" smtClean="0">
                <a:solidFill>
                  <a:schemeClr val="bg1"/>
                </a:solidFill>
                <a:latin typeface="Helvetica Light" charset="0"/>
                <a:ea typeface="Helvetica Light" charset="0"/>
                <a:cs typeface="Helvetica Light" charset="0"/>
                <a:sym typeface="Helvetica Light"/>
              </a:rPr>
              <a:t> </a:t>
            </a:r>
            <a:r>
              <a:rPr sz="1600" dirty="0" smtClean="0">
                <a:solidFill>
                  <a:schemeClr val="bg1"/>
                </a:solidFill>
                <a:latin typeface="Helvetica Light" charset="0"/>
                <a:ea typeface="Helvetica Light" charset="0"/>
                <a:cs typeface="Helvetica Light" charset="0"/>
                <a:sym typeface="Helvetica Light"/>
              </a:rPr>
              <a:t>reflect</a:t>
            </a:r>
            <a:r>
              <a:rPr sz="1600" dirty="0">
                <a:solidFill>
                  <a:schemeClr val="bg1"/>
                </a:solidFill>
                <a:latin typeface="Helvetica Light" charset="0"/>
                <a:ea typeface="Helvetica Light" charset="0"/>
                <a:cs typeface="Helvetica Light" charset="0"/>
                <a:sym typeface="Helvetica Light"/>
              </a:rPr>
              <a:t>, and make with you.</a:t>
            </a:r>
          </a:p>
        </p:txBody>
      </p:sp>
      <p:sp>
        <p:nvSpPr>
          <p:cNvPr id="26" name="Shape 389"/>
          <p:cNvSpPr/>
          <p:nvPr/>
        </p:nvSpPr>
        <p:spPr>
          <a:xfrm>
            <a:off x="783739" y="1195388"/>
            <a:ext cx="1538288" cy="12954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lnTo>
                  <a:pt x="10800" y="0"/>
                </a:lnTo>
                <a:close/>
              </a:path>
            </a:pathLst>
          </a:custGeom>
          <a:solidFill>
            <a:srgbClr val="EE3640"/>
          </a:solidFill>
          <a:ln w="12700">
            <a:miter lim="400000"/>
          </a:ln>
        </p:spPr>
        <p:txBody>
          <a:bodyPr lIns="26789" tIns="26789" rIns="26789" bIns="26789" anchor="ctr"/>
          <a:lstStyle/>
          <a:p>
            <a:pPr algn="ctr" defTabSz="219075">
              <a:defRPr sz="3200">
                <a:solidFill>
                  <a:srgbClr val="FFFFFF"/>
                </a:solidFill>
              </a:defRPr>
            </a:pPr>
            <a:endParaRPr sz="1200" dirty="0">
              <a:solidFill>
                <a:srgbClr val="FFFFFF"/>
              </a:solidFill>
              <a:latin typeface="Helvetica Light"/>
              <a:ea typeface="Helvetica Regular" charset="0"/>
              <a:cs typeface="Helvetica"/>
              <a:sym typeface="Helvetica Light"/>
            </a:endParaRPr>
          </a:p>
        </p:txBody>
      </p:sp>
      <p:sp>
        <p:nvSpPr>
          <p:cNvPr id="27" name="Shape 390"/>
          <p:cNvSpPr>
            <a:spLocks noChangeArrowheads="1"/>
          </p:cNvSpPr>
          <p:nvPr/>
        </p:nvSpPr>
        <p:spPr bwMode="auto">
          <a:xfrm>
            <a:off x="3860740" y="1203723"/>
            <a:ext cx="1295400" cy="1295400"/>
          </a:xfrm>
          <a:prstGeom prst="rect">
            <a:avLst/>
          </a:prstGeom>
          <a:solidFill>
            <a:srgbClr val="518DCA"/>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6789" tIns="26789" rIns="26789" bIns="26789" anchor="ctr"/>
          <a:lstStyle>
            <a:lvl1pPr defTabSz="292100">
              <a:defRPr>
                <a:solidFill>
                  <a:schemeClr val="tx1"/>
                </a:solidFill>
                <a:latin typeface="Helvetica" panose="020B0604020202020204" pitchFamily="34" charset="0"/>
                <a:cs typeface="Helvetica" panose="020B0604020202020204" pitchFamily="34" charset="0"/>
              </a:defRPr>
            </a:lvl1pPr>
            <a:lvl2pPr marL="742950" indent="-285750" defTabSz="292100">
              <a:defRPr>
                <a:solidFill>
                  <a:schemeClr val="tx1"/>
                </a:solidFill>
                <a:latin typeface="Helvetica" panose="020B0604020202020204" pitchFamily="34" charset="0"/>
                <a:cs typeface="Helvetica" panose="020B0604020202020204" pitchFamily="34" charset="0"/>
              </a:defRPr>
            </a:lvl2pPr>
            <a:lvl3pPr marL="1143000" indent="-228600" defTabSz="292100">
              <a:defRPr>
                <a:solidFill>
                  <a:schemeClr val="tx1"/>
                </a:solidFill>
                <a:latin typeface="Helvetica" panose="020B0604020202020204" pitchFamily="34" charset="0"/>
                <a:cs typeface="Helvetica" panose="020B0604020202020204" pitchFamily="34" charset="0"/>
              </a:defRPr>
            </a:lvl3pPr>
            <a:lvl4pPr marL="1600200" indent="-228600" defTabSz="292100">
              <a:defRPr>
                <a:solidFill>
                  <a:schemeClr val="tx1"/>
                </a:solidFill>
                <a:latin typeface="Helvetica" panose="020B0604020202020204" pitchFamily="34" charset="0"/>
                <a:cs typeface="Helvetica" panose="020B0604020202020204" pitchFamily="34" charset="0"/>
              </a:defRPr>
            </a:lvl4pPr>
            <a:lvl5pPr marL="2057400" indent="-228600" defTabSz="292100">
              <a:defRPr>
                <a:solidFill>
                  <a:schemeClr val="tx1"/>
                </a:solidFill>
                <a:latin typeface="Helvetica" panose="020B0604020202020204" pitchFamily="34" charset="0"/>
                <a:cs typeface="Helvetica" panose="020B0604020202020204" pitchFamily="34" charset="0"/>
              </a:defRPr>
            </a:lvl5pPr>
            <a:lvl6pPr marL="25146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6pPr>
            <a:lvl7pPr marL="29718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7pPr>
            <a:lvl8pPr marL="34290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8pPr>
            <a:lvl9pPr marL="38862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9pPr>
          </a:lstStyle>
          <a:p>
            <a:pPr algn="ctr" rtl="0" fontAlgn="base" hangingPunct="0">
              <a:spcBef>
                <a:spcPct val="0"/>
              </a:spcBef>
              <a:spcAft>
                <a:spcPct val="0"/>
              </a:spcAft>
            </a:pPr>
            <a:endParaRPr lang="en-US" altLang="en-US" sz="1200" kern="1200" dirty="0">
              <a:solidFill>
                <a:srgbClr val="FFFFFF"/>
              </a:solidFill>
              <a:latin typeface="Helvetica Light"/>
              <a:ea typeface="Helvetica Regular" charset="0"/>
              <a:sym typeface="Helvetica Light"/>
            </a:endParaRPr>
          </a:p>
        </p:txBody>
      </p:sp>
      <p:sp>
        <p:nvSpPr>
          <p:cNvPr id="28" name="Shape 391"/>
          <p:cNvSpPr>
            <a:spLocks noChangeArrowheads="1"/>
          </p:cNvSpPr>
          <p:nvPr/>
        </p:nvSpPr>
        <p:spPr bwMode="auto">
          <a:xfrm>
            <a:off x="6694853" y="1203723"/>
            <a:ext cx="1295400" cy="1295400"/>
          </a:xfrm>
          <a:prstGeom prst="ellipse">
            <a:avLst/>
          </a:prstGeom>
          <a:solidFill>
            <a:srgbClr val="F3CA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6789" tIns="26789" rIns="26789" bIns="26789" anchor="ctr"/>
          <a:lstStyle>
            <a:lvl1pPr defTabSz="292100">
              <a:defRPr>
                <a:solidFill>
                  <a:schemeClr val="tx1"/>
                </a:solidFill>
                <a:latin typeface="Helvetica" panose="020B0604020202020204" pitchFamily="34" charset="0"/>
                <a:cs typeface="Helvetica" panose="020B0604020202020204" pitchFamily="34" charset="0"/>
              </a:defRPr>
            </a:lvl1pPr>
            <a:lvl2pPr marL="742950" indent="-285750" defTabSz="292100">
              <a:defRPr>
                <a:solidFill>
                  <a:schemeClr val="tx1"/>
                </a:solidFill>
                <a:latin typeface="Helvetica" panose="020B0604020202020204" pitchFamily="34" charset="0"/>
                <a:cs typeface="Helvetica" panose="020B0604020202020204" pitchFamily="34" charset="0"/>
              </a:defRPr>
            </a:lvl2pPr>
            <a:lvl3pPr marL="1143000" indent="-228600" defTabSz="292100">
              <a:defRPr>
                <a:solidFill>
                  <a:schemeClr val="tx1"/>
                </a:solidFill>
                <a:latin typeface="Helvetica" panose="020B0604020202020204" pitchFamily="34" charset="0"/>
                <a:cs typeface="Helvetica" panose="020B0604020202020204" pitchFamily="34" charset="0"/>
              </a:defRPr>
            </a:lvl3pPr>
            <a:lvl4pPr marL="1600200" indent="-228600" defTabSz="292100">
              <a:defRPr>
                <a:solidFill>
                  <a:schemeClr val="tx1"/>
                </a:solidFill>
                <a:latin typeface="Helvetica" panose="020B0604020202020204" pitchFamily="34" charset="0"/>
                <a:cs typeface="Helvetica" panose="020B0604020202020204" pitchFamily="34" charset="0"/>
              </a:defRPr>
            </a:lvl4pPr>
            <a:lvl5pPr marL="2057400" indent="-228600" defTabSz="292100">
              <a:defRPr>
                <a:solidFill>
                  <a:schemeClr val="tx1"/>
                </a:solidFill>
                <a:latin typeface="Helvetica" panose="020B0604020202020204" pitchFamily="34" charset="0"/>
                <a:cs typeface="Helvetica" panose="020B0604020202020204" pitchFamily="34" charset="0"/>
              </a:defRPr>
            </a:lvl5pPr>
            <a:lvl6pPr marL="25146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6pPr>
            <a:lvl7pPr marL="29718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7pPr>
            <a:lvl8pPr marL="34290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8pPr>
            <a:lvl9pPr marL="38862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9pPr>
          </a:lstStyle>
          <a:p>
            <a:pPr algn="ctr" rtl="0" fontAlgn="base" hangingPunct="0">
              <a:spcBef>
                <a:spcPct val="0"/>
              </a:spcBef>
              <a:spcAft>
                <a:spcPct val="0"/>
              </a:spcAft>
            </a:pPr>
            <a:endParaRPr lang="en-US" altLang="en-US" sz="1200" kern="1200" dirty="0">
              <a:solidFill>
                <a:srgbClr val="FFFFFF"/>
              </a:solidFill>
              <a:latin typeface="Helvetica Light"/>
              <a:ea typeface="Helvetica Regular" charset="0"/>
              <a:sym typeface="Helvetica Light"/>
            </a:endParaRPr>
          </a:p>
        </p:txBody>
      </p:sp>
    </p:spTree>
    <p:extLst>
      <p:ext uri="{BB962C8B-B14F-4D97-AF65-F5344CB8AC3E}">
        <p14:creationId xmlns:p14="http://schemas.microsoft.com/office/powerpoint/2010/main" val="77073180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467532" hangingPunct="0">
              <a:lnSpc>
                <a:spcPct val="100000"/>
              </a:lnSpc>
            </a:pPr>
            <a:r>
              <a:rPr lang="en-US" sz="6000" dirty="0">
                <a:solidFill>
                  <a:schemeClr val="bg1"/>
                </a:solidFill>
                <a:latin typeface="Helvetica Light" charset="0"/>
                <a:ea typeface="Helvetica Light" charset="0"/>
                <a:cs typeface="Helvetica Light" charset="0"/>
              </a:rPr>
              <a:t>Problem Statement Validation</a:t>
            </a:r>
          </a:p>
        </p:txBody>
      </p:sp>
      <p:sp>
        <p:nvSpPr>
          <p:cNvPr id="3" name="Slide Number Placeholder 2"/>
          <p:cNvSpPr>
            <a:spLocks noGrp="1"/>
          </p:cNvSpPr>
          <p:nvPr>
            <p:ph type="sldNum" sz="quarter" idx="10"/>
          </p:nvPr>
        </p:nvSpPr>
        <p:spPr/>
        <p:txBody>
          <a:bodyPr/>
          <a:lstStyle/>
          <a:p>
            <a:fld id="{5714FB1E-E660-F74D-BC29-F339B17ACE97}" type="slidenum">
              <a:rPr lang="uk-UA" smtClean="0"/>
              <a:pPr/>
              <a:t>14</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
        <p:nvSpPr>
          <p:cNvPr id="2" name="TextBox 1"/>
          <p:cNvSpPr txBox="1"/>
          <p:nvPr/>
        </p:nvSpPr>
        <p:spPr>
          <a:xfrm>
            <a:off x="2245360" y="42164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40" tIns="45720" rIns="91440" bIns="45720" numCol="1" spcCol="38100" rtlCol="0" anchor="t">
            <a:noAutofit/>
          </a:bodyPr>
          <a:lstStyle/>
          <a:p>
            <a:pPr marL="0" marR="0" indent="0" algn="l" defTabSz="467532" rtl="0" fontAlgn="auto" latinLnBrk="0" hangingPunct="0">
              <a:lnSpc>
                <a:spcPct val="100000"/>
              </a:lnSpc>
              <a:spcBef>
                <a:spcPts val="0"/>
              </a:spcBef>
              <a:spcAft>
                <a:spcPts val="0"/>
              </a:spcAft>
              <a:buClrTx/>
              <a:buSzTx/>
              <a:buFontTx/>
              <a:buNone/>
              <a:tabLst/>
            </a:pPr>
            <a:endParaRPr kumimoji="0" lang="en-US" sz="1200" b="1" i="0" u="none" strike="noStrike" cap="none" spc="0" normalizeH="0" baseline="0" dirty="0" smtClean="0">
              <a:ln>
                <a:noFill/>
              </a:ln>
              <a:solidFill>
                <a:srgbClr val="1A1918"/>
              </a:solidFill>
              <a:effectLst/>
              <a:uFillTx/>
              <a:sym typeface="Arial"/>
            </a:endParaRPr>
          </a:p>
        </p:txBody>
      </p:sp>
    </p:spTree>
    <p:extLst>
      <p:ext uri="{BB962C8B-B14F-4D97-AF65-F5344CB8AC3E}">
        <p14:creationId xmlns:p14="http://schemas.microsoft.com/office/powerpoint/2010/main" val="1241513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a:latin typeface="Helvetica Light" charset="0"/>
                <a:ea typeface="Helvetica Light" charset="0"/>
                <a:cs typeface="Helvetica Light" charset="0"/>
              </a:rPr>
              <a:t>How might</a:t>
            </a:r>
            <a:r>
              <a:rPr lang="mr-IN" sz="2400" dirty="0" smtClean="0">
                <a:latin typeface="Helvetica Light" charset="0"/>
                <a:ea typeface="Helvetica Light" charset="0"/>
                <a:cs typeface="Helvetica Light" charset="0"/>
              </a:rPr>
              <a:t>…</a:t>
            </a:r>
            <a:endParaRPr lang="en-US" dirty="0"/>
          </a:p>
        </p:txBody>
      </p:sp>
      <p:sp>
        <p:nvSpPr>
          <p:cNvPr id="4" name="Footer Placeholder 3"/>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15</a:t>
            </a:fld>
            <a:endParaRPr lang="uk-UA" dirty="0"/>
          </a:p>
        </p:txBody>
      </p:sp>
      <p:sp>
        <p:nvSpPr>
          <p:cNvPr id="6" name="Content Placeholder 5"/>
          <p:cNvSpPr>
            <a:spLocks noGrp="1"/>
          </p:cNvSpPr>
          <p:nvPr>
            <p:ph sz="quarter" idx="12"/>
          </p:nvPr>
        </p:nvSpPr>
        <p:spPr/>
        <p:txBody>
          <a:bodyPr/>
          <a:lstStyle/>
          <a:p>
            <a:r>
              <a:rPr lang="en-US" sz="2200" dirty="0" smtClean="0">
                <a:latin typeface="Helvetica Light" charset="0"/>
                <a:ea typeface="Helvetica Light" charset="0"/>
                <a:cs typeface="Helvetica Light" charset="0"/>
              </a:rPr>
              <a:t>we </a:t>
            </a:r>
            <a:r>
              <a:rPr lang="en-US" sz="2200" dirty="0">
                <a:latin typeface="Helvetica Light" charset="0"/>
                <a:ea typeface="Helvetica Light" charset="0"/>
                <a:cs typeface="Helvetica Light" charset="0"/>
              </a:rPr>
              <a:t>design </a:t>
            </a:r>
            <a:r>
              <a:rPr lang="en-US" sz="2200" dirty="0" smtClean="0">
                <a:latin typeface="Helvetica Light" charset="0"/>
                <a:ea typeface="Helvetica Light" charset="0"/>
                <a:cs typeface="Helvetica Light" charset="0"/>
              </a:rPr>
              <a:t>a better ____________________________________________</a:t>
            </a:r>
          </a:p>
          <a:p>
            <a:endParaRPr lang="en-US" sz="2200" dirty="0" smtClean="0">
              <a:latin typeface="Helvetica Light" charset="0"/>
              <a:ea typeface="Helvetica Light" charset="0"/>
              <a:cs typeface="Helvetica Light" charset="0"/>
            </a:endParaRPr>
          </a:p>
          <a:p>
            <a:endParaRPr lang="en-US" sz="2200" dirty="0">
              <a:latin typeface="Helvetica Light" charset="0"/>
              <a:ea typeface="Helvetica Light" charset="0"/>
              <a:cs typeface="Helvetica Light" charset="0"/>
            </a:endParaRPr>
          </a:p>
          <a:p>
            <a:endParaRPr lang="en-US" sz="2200" dirty="0">
              <a:latin typeface="Helvetica Light" charset="0"/>
              <a:ea typeface="Helvetica Light" charset="0"/>
              <a:cs typeface="Helvetica Light" charset="0"/>
            </a:endParaRPr>
          </a:p>
        </p:txBody>
      </p:sp>
      <p:sp>
        <p:nvSpPr>
          <p:cNvPr id="2" name="TextBox 1"/>
          <p:cNvSpPr txBox="1"/>
          <p:nvPr/>
        </p:nvSpPr>
        <p:spPr>
          <a:xfrm>
            <a:off x="2245360" y="42164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40" tIns="45720" rIns="91440" bIns="45720" numCol="1" spcCol="38100" rtlCol="0" anchor="t">
            <a:noAutofit/>
          </a:bodyPr>
          <a:lstStyle/>
          <a:p>
            <a:pPr marL="0" marR="0" indent="0" algn="l" defTabSz="467532" rtl="0" fontAlgn="auto" latinLnBrk="0" hangingPunct="0">
              <a:lnSpc>
                <a:spcPct val="100000"/>
              </a:lnSpc>
              <a:spcBef>
                <a:spcPts val="0"/>
              </a:spcBef>
              <a:spcAft>
                <a:spcPts val="0"/>
              </a:spcAft>
              <a:buClrTx/>
              <a:buSzTx/>
              <a:buFontTx/>
              <a:buNone/>
              <a:tabLst/>
            </a:pPr>
            <a:endParaRPr kumimoji="0" lang="en-US" sz="1200" b="1" i="0" u="none" strike="noStrike" cap="none" spc="0" normalizeH="0" baseline="0" dirty="0" smtClean="0">
              <a:ln>
                <a:noFill/>
              </a:ln>
              <a:solidFill>
                <a:srgbClr val="1A1918"/>
              </a:solidFill>
              <a:effectLst/>
              <a:uFillTx/>
              <a:sym typeface="Arial"/>
            </a:endParaRPr>
          </a:p>
        </p:txBody>
      </p:sp>
    </p:spTree>
    <p:extLst>
      <p:ext uri="{BB962C8B-B14F-4D97-AF65-F5344CB8AC3E}">
        <p14:creationId xmlns:p14="http://schemas.microsoft.com/office/powerpoint/2010/main" val="2032905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467532" hangingPunct="0">
              <a:lnSpc>
                <a:spcPct val="100000"/>
              </a:lnSpc>
            </a:pPr>
            <a:r>
              <a:rPr lang="en-US" sz="6000" dirty="0" smtClean="0">
                <a:solidFill>
                  <a:schemeClr val="bg1"/>
                </a:solidFill>
                <a:latin typeface="Helvetica Light" charset="0"/>
                <a:ea typeface="Helvetica Light" charset="0"/>
                <a:cs typeface="Helvetica Light" charset="0"/>
              </a:rPr>
              <a:t>Stakeholder Analysis</a:t>
            </a:r>
            <a:endParaRPr lang="en-US" sz="6000" dirty="0">
              <a:solidFill>
                <a:schemeClr val="bg1"/>
              </a:solidFill>
              <a:latin typeface="Helvetica Light" charset="0"/>
              <a:ea typeface="Helvetica Light" charset="0"/>
              <a:cs typeface="Helvetica Light" charset="0"/>
            </a:endParaRPr>
          </a:p>
        </p:txBody>
      </p:sp>
      <p:sp>
        <p:nvSpPr>
          <p:cNvPr id="3" name="Slide Number Placeholder 2"/>
          <p:cNvSpPr>
            <a:spLocks noGrp="1"/>
          </p:cNvSpPr>
          <p:nvPr>
            <p:ph type="sldNum" sz="quarter" idx="10"/>
          </p:nvPr>
        </p:nvSpPr>
        <p:spPr/>
        <p:txBody>
          <a:bodyPr/>
          <a:lstStyle/>
          <a:p>
            <a:fld id="{5714FB1E-E660-F74D-BC29-F339B17ACE97}" type="slidenum">
              <a:rPr lang="uk-UA" smtClean="0"/>
              <a:pPr/>
              <a:t>16</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
        <p:nvSpPr>
          <p:cNvPr id="2" name="TextBox 1"/>
          <p:cNvSpPr txBox="1"/>
          <p:nvPr/>
        </p:nvSpPr>
        <p:spPr>
          <a:xfrm>
            <a:off x="2245360" y="42164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40" tIns="45720" rIns="91440" bIns="45720" numCol="1" spcCol="38100" rtlCol="0" anchor="t">
            <a:noAutofit/>
          </a:bodyPr>
          <a:lstStyle/>
          <a:p>
            <a:pPr marL="0" marR="0" indent="0" algn="l" defTabSz="467532" rtl="0" fontAlgn="auto" latinLnBrk="0" hangingPunct="0">
              <a:lnSpc>
                <a:spcPct val="100000"/>
              </a:lnSpc>
              <a:spcBef>
                <a:spcPts val="0"/>
              </a:spcBef>
              <a:spcAft>
                <a:spcPts val="0"/>
              </a:spcAft>
              <a:buClrTx/>
              <a:buSzTx/>
              <a:buFontTx/>
              <a:buNone/>
              <a:tabLst/>
            </a:pPr>
            <a:endParaRPr kumimoji="0" lang="en-US" sz="1200" b="1" i="0" u="none" strike="noStrike" cap="none" spc="0" normalizeH="0" baseline="0" dirty="0" smtClean="0">
              <a:ln>
                <a:noFill/>
              </a:ln>
              <a:solidFill>
                <a:srgbClr val="1A1918"/>
              </a:solidFill>
              <a:effectLst/>
              <a:uFillTx/>
              <a:sym typeface="Arial"/>
            </a:endParaRPr>
          </a:p>
        </p:txBody>
      </p:sp>
    </p:spTree>
    <p:extLst>
      <p:ext uri="{BB962C8B-B14F-4D97-AF65-F5344CB8AC3E}">
        <p14:creationId xmlns:p14="http://schemas.microsoft.com/office/powerpoint/2010/main" val="2034112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584200">
              <a:defRPr/>
            </a:pPr>
            <a:r>
              <a:rPr lang="en-US" sz="3200" dirty="0">
                <a:solidFill>
                  <a:schemeClr val="bg1"/>
                </a:solidFill>
                <a:latin typeface="Helvetica Light" charset="0"/>
                <a:ea typeface="Helvetica Light" charset="0"/>
                <a:cs typeface="Helvetica Light" charset="0"/>
                <a:sym typeface="Helvetica Light"/>
              </a:rPr>
              <a:t>Who are our stakeholders?</a:t>
            </a:r>
            <a:br>
              <a:rPr lang="en-US" sz="3200" dirty="0">
                <a:solidFill>
                  <a:schemeClr val="bg1"/>
                </a:solidFill>
                <a:latin typeface="Helvetica Light" charset="0"/>
                <a:ea typeface="Helvetica Light" charset="0"/>
                <a:cs typeface="Helvetica Light" charset="0"/>
                <a:sym typeface="Helvetica Light"/>
              </a:rPr>
            </a:br>
            <a:r>
              <a:rPr lang="en-US" sz="3200" dirty="0">
                <a:solidFill>
                  <a:schemeClr val="bg1"/>
                </a:solidFill>
                <a:latin typeface="Helvetica Light" charset="0"/>
                <a:ea typeface="Helvetica Light" charset="0"/>
                <a:cs typeface="Helvetica Light" charset="0"/>
                <a:sym typeface="Helvetica Light"/>
              </a:rPr>
              <a:t>What do they need from us?</a:t>
            </a:r>
            <a:br>
              <a:rPr lang="en-US" sz="3200" dirty="0">
                <a:solidFill>
                  <a:schemeClr val="bg1"/>
                </a:solidFill>
                <a:latin typeface="Helvetica Light" charset="0"/>
                <a:ea typeface="Helvetica Light" charset="0"/>
                <a:cs typeface="Helvetica Light" charset="0"/>
                <a:sym typeface="Helvetica Light"/>
              </a:rPr>
            </a:br>
            <a:r>
              <a:rPr lang="en-US" sz="3200" dirty="0">
                <a:solidFill>
                  <a:schemeClr val="bg1"/>
                </a:solidFill>
                <a:latin typeface="Helvetica Light" charset="0"/>
                <a:ea typeface="Helvetica Light" charset="0"/>
                <a:cs typeface="Helvetica Light" charset="0"/>
                <a:sym typeface="Helvetica Light"/>
              </a:rPr>
              <a:t>What do we need from them?  </a:t>
            </a:r>
            <a:br>
              <a:rPr lang="en-US" sz="3200" dirty="0">
                <a:solidFill>
                  <a:schemeClr val="bg1"/>
                </a:solidFill>
                <a:latin typeface="Helvetica Light" charset="0"/>
                <a:ea typeface="Helvetica Light" charset="0"/>
                <a:cs typeface="Helvetica Light" charset="0"/>
                <a:sym typeface="Helvetica Light"/>
              </a:rPr>
            </a:br>
            <a:r>
              <a:rPr lang="en-US" sz="3200" dirty="0">
                <a:solidFill>
                  <a:schemeClr val="bg1"/>
                </a:solidFill>
                <a:latin typeface="Helvetica Light" charset="0"/>
                <a:ea typeface="Helvetica Light" charset="0"/>
                <a:cs typeface="Helvetica Light" charset="0"/>
                <a:sym typeface="Helvetica Light"/>
              </a:rPr>
              <a:t>What are some of their current challenges?</a:t>
            </a:r>
            <a:br>
              <a:rPr lang="en-US" sz="3200" dirty="0">
                <a:solidFill>
                  <a:schemeClr val="bg1"/>
                </a:solidFill>
                <a:latin typeface="Helvetica Light" charset="0"/>
                <a:ea typeface="Helvetica Light" charset="0"/>
                <a:cs typeface="Helvetica Light" charset="0"/>
                <a:sym typeface="Helvetica Light"/>
              </a:rPr>
            </a:br>
            <a:endParaRPr lang="en-US" sz="3200"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17</a:t>
            </a:fld>
            <a:endParaRPr lang="uk-UA" dirty="0"/>
          </a:p>
        </p:txBody>
      </p:sp>
      <p:sp>
        <p:nvSpPr>
          <p:cNvPr id="2" name="Footer Placeholder 1"/>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174088687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solidFill>
                  <a:schemeClr val="bg1"/>
                </a:solidFill>
                <a:latin typeface="Helvetica Light" charset="0"/>
                <a:ea typeface="Helvetica Light" charset="0"/>
                <a:cs typeface="Helvetica Light" charset="0"/>
                <a:sym typeface="Helvetica Light"/>
              </a:rPr>
              <a:t>Now, let’s detail the situation each of these stakeholders is facing and look at the things </a:t>
            </a:r>
            <a:br>
              <a:rPr lang="en-US" sz="3200" dirty="0">
                <a:solidFill>
                  <a:schemeClr val="bg1"/>
                </a:solidFill>
                <a:latin typeface="Helvetica Light" charset="0"/>
                <a:ea typeface="Helvetica Light" charset="0"/>
                <a:cs typeface="Helvetica Light" charset="0"/>
                <a:sym typeface="Helvetica Light"/>
              </a:rPr>
            </a:br>
            <a:r>
              <a:rPr lang="en-US" sz="3200" dirty="0">
                <a:solidFill>
                  <a:schemeClr val="bg1"/>
                </a:solidFill>
                <a:latin typeface="Helvetica Light" charset="0"/>
                <a:ea typeface="Helvetica Light" charset="0"/>
                <a:cs typeface="Helvetica Light" charset="0"/>
                <a:sym typeface="Helvetica Light"/>
              </a:rPr>
              <a:t>that are getting in the way of their success. </a:t>
            </a:r>
          </a:p>
        </p:txBody>
      </p:sp>
      <p:sp>
        <p:nvSpPr>
          <p:cNvPr id="3" name="Slide Number Placeholder 2"/>
          <p:cNvSpPr>
            <a:spLocks noGrp="1"/>
          </p:cNvSpPr>
          <p:nvPr>
            <p:ph type="sldNum" sz="quarter" idx="10"/>
          </p:nvPr>
        </p:nvSpPr>
        <p:spPr/>
        <p:txBody>
          <a:bodyPr/>
          <a:lstStyle/>
          <a:p>
            <a:fld id="{5714FB1E-E660-F74D-BC29-F339B17ACE97}" type="slidenum">
              <a:rPr lang="uk-UA" smtClean="0"/>
              <a:pPr/>
              <a:t>18</a:t>
            </a:fld>
            <a:endParaRPr lang="uk-UA" dirty="0"/>
          </a:p>
        </p:txBody>
      </p:sp>
      <p:sp>
        <p:nvSpPr>
          <p:cNvPr id="2" name="Footer Placeholder 1"/>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84856004"/>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41320" y="1390247"/>
            <a:ext cx="3402012"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19</a:t>
            </a:fld>
            <a:endParaRPr lang="uk-UA" dirty="0"/>
          </a:p>
        </p:txBody>
      </p:sp>
      <p:sp>
        <p:nvSpPr>
          <p:cNvPr id="4" name="Title 3"/>
          <p:cNvSpPr>
            <a:spLocks noGrp="1"/>
          </p:cNvSpPr>
          <p:nvPr>
            <p:ph type="title"/>
          </p:nvPr>
        </p:nvSpPr>
        <p:spPr/>
        <p:txBody>
          <a:bodyPr/>
          <a:lstStyle/>
          <a:p>
            <a:r>
              <a:rPr lang="en-US" dirty="0"/>
              <a:t>Stakeholder </a:t>
            </a:r>
            <a:r>
              <a:rPr lang="en-US" dirty="0" smtClean="0"/>
              <a:t>Analysis</a:t>
            </a:r>
            <a:endParaRPr lang="en-US" dirty="0"/>
          </a:p>
        </p:txBody>
      </p:sp>
      <p:sp>
        <p:nvSpPr>
          <p:cNvPr id="7" name="Content Placeholder 6"/>
          <p:cNvSpPr>
            <a:spLocks noGrp="1"/>
          </p:cNvSpPr>
          <p:nvPr>
            <p:ph sz="quarter" idx="13"/>
          </p:nvPr>
        </p:nvSpPr>
        <p:spPr/>
        <p:txBody>
          <a:bodyPr/>
          <a:lstStyle/>
          <a:p>
            <a:pPr marL="285750" indent="-285750">
              <a:buClr>
                <a:schemeClr val="tx2"/>
              </a:buClr>
              <a:buFont typeface=".AppleSystemUIFont" charset="-120"/>
              <a:buChar char="–"/>
            </a:pPr>
            <a:r>
              <a:rPr lang="en-US" sz="1600" dirty="0"/>
              <a:t>Diverge on identifying stakeholders, one per sticky note. “Stakeholders” can include teams, team roles, project leads, executives, partners, customers, and end users. </a:t>
            </a:r>
          </a:p>
          <a:p>
            <a:pPr marL="285750" indent="-285750">
              <a:buClr>
                <a:schemeClr val="tx2"/>
              </a:buClr>
              <a:buFont typeface=".AppleSystemUIFont" charset="-120"/>
              <a:buChar char="–"/>
            </a:pPr>
            <a:r>
              <a:rPr lang="en-US" sz="1600" dirty="0"/>
              <a:t>For each stakeholder, add a second sticky note with a quote expressing their thoughts, opinions, or expectations. </a:t>
            </a:r>
          </a:p>
          <a:p>
            <a:pPr marL="285750" indent="-285750">
              <a:buClr>
                <a:schemeClr val="tx2"/>
              </a:buClr>
              <a:buFont typeface=".AppleSystemUIFont" charset="-120"/>
              <a:buChar char="–"/>
            </a:pPr>
            <a:r>
              <a:rPr lang="en-US" sz="1600" dirty="0"/>
              <a:t>In parallel, cluster stakeholders and label the groups. </a:t>
            </a:r>
          </a:p>
          <a:p>
            <a:pPr marL="285750" indent="-285750">
              <a:buClr>
                <a:schemeClr val="tx2"/>
              </a:buClr>
              <a:buFont typeface=".AppleSystemUIFont" charset="-120"/>
              <a:buChar char="–"/>
            </a:pPr>
            <a:r>
              <a:rPr lang="en-US" sz="1600" dirty="0"/>
              <a:t>Draw and label lines among groups representing relationships such as influence, process, or dependencies</a:t>
            </a:r>
            <a:r>
              <a:rPr lang="en-US" sz="1600" dirty="0" smtClean="0"/>
              <a:t>.</a:t>
            </a:r>
            <a:endParaRPr lang="en-US" sz="1600" dirty="0"/>
          </a:p>
        </p:txBody>
      </p:sp>
    </p:spTree>
    <p:extLst>
      <p:ext uri="{BB962C8B-B14F-4D97-AF65-F5344CB8AC3E}">
        <p14:creationId xmlns:p14="http://schemas.microsoft.com/office/powerpoint/2010/main" val="62930600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467532" hangingPunct="0">
              <a:lnSpc>
                <a:spcPct val="100000"/>
              </a:lnSpc>
            </a:pPr>
            <a:r>
              <a:rPr lang="en-US" sz="6000" dirty="0" smtClean="0">
                <a:solidFill>
                  <a:schemeClr val="bg1"/>
                </a:solidFill>
                <a:latin typeface="Helvetica Light" charset="0"/>
                <a:ea typeface="Helvetica Light" charset="0"/>
                <a:cs typeface="Helvetica Light" charset="0"/>
              </a:rPr>
              <a:t>Blockchain 101</a:t>
            </a:r>
            <a:br>
              <a:rPr lang="en-US" sz="6000" dirty="0" smtClean="0">
                <a:solidFill>
                  <a:schemeClr val="bg1"/>
                </a:solidFill>
                <a:latin typeface="Helvetica Light" charset="0"/>
                <a:ea typeface="Helvetica Light" charset="0"/>
                <a:cs typeface="Helvetica Light" charset="0"/>
              </a:rPr>
            </a:br>
            <a:r>
              <a:rPr lang="en-US" dirty="0" smtClean="0">
                <a:solidFill>
                  <a:schemeClr val="bg1"/>
                </a:solidFill>
              </a:rPr>
              <a:t>+</a:t>
            </a:r>
            <a:br>
              <a:rPr lang="en-US" dirty="0" smtClean="0">
                <a:solidFill>
                  <a:schemeClr val="bg1"/>
                </a:solidFill>
              </a:rPr>
            </a:br>
            <a:r>
              <a:rPr lang="en-US" dirty="0" smtClean="0">
                <a:solidFill>
                  <a:schemeClr val="bg1"/>
                </a:solidFill>
              </a:rPr>
              <a:t>Use case</a:t>
            </a:r>
            <a:r>
              <a:rPr lang="en-US" sz="6000" dirty="0" smtClean="0">
                <a:solidFill>
                  <a:schemeClr val="bg1"/>
                </a:solidFill>
                <a:latin typeface="Helvetica Light" charset="0"/>
                <a:ea typeface="Helvetica Light" charset="0"/>
                <a:cs typeface="Helvetica Light" charset="0"/>
              </a:rPr>
              <a:t> </a:t>
            </a:r>
            <a:endParaRPr lang="en-US" sz="6000" dirty="0">
              <a:solidFill>
                <a:schemeClr val="bg1"/>
              </a:solidFill>
              <a:latin typeface="Helvetica Light" charset="0"/>
              <a:ea typeface="Helvetica Light" charset="0"/>
              <a:cs typeface="Helvetica Light" charset="0"/>
            </a:endParaRPr>
          </a:p>
        </p:txBody>
      </p:sp>
      <p:sp>
        <p:nvSpPr>
          <p:cNvPr id="3" name="Slide Number Placeholder 2"/>
          <p:cNvSpPr>
            <a:spLocks noGrp="1"/>
          </p:cNvSpPr>
          <p:nvPr>
            <p:ph type="sldNum" sz="quarter" idx="10"/>
          </p:nvPr>
        </p:nvSpPr>
        <p:spPr/>
        <p:txBody>
          <a:bodyPr/>
          <a:lstStyle/>
          <a:p>
            <a:fld id="{5714FB1E-E660-F74D-BC29-F339B17ACE97}" type="slidenum">
              <a:rPr lang="uk-UA" smtClean="0"/>
              <a:pPr/>
              <a:t>2</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
        <p:nvSpPr>
          <p:cNvPr id="2" name="TextBox 1"/>
          <p:cNvSpPr txBox="1"/>
          <p:nvPr/>
        </p:nvSpPr>
        <p:spPr>
          <a:xfrm>
            <a:off x="2245360" y="42164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40" tIns="45720" rIns="91440" bIns="45720" numCol="1" spcCol="38100" rtlCol="0" anchor="t">
            <a:noAutofit/>
          </a:bodyPr>
          <a:lstStyle/>
          <a:p>
            <a:pPr marL="0" marR="0" indent="0" algn="l" defTabSz="467532" rtl="0" fontAlgn="auto" latinLnBrk="0" hangingPunct="0">
              <a:lnSpc>
                <a:spcPct val="100000"/>
              </a:lnSpc>
              <a:spcBef>
                <a:spcPts val="0"/>
              </a:spcBef>
              <a:spcAft>
                <a:spcPts val="0"/>
              </a:spcAft>
              <a:buClrTx/>
              <a:buSzTx/>
              <a:buFontTx/>
              <a:buNone/>
              <a:tabLst/>
            </a:pPr>
            <a:endParaRPr kumimoji="0" lang="en-US" sz="1200" b="1" i="0" u="none" strike="noStrike" cap="none" spc="0" normalizeH="0" baseline="0" dirty="0" smtClean="0">
              <a:ln>
                <a:noFill/>
              </a:ln>
              <a:solidFill>
                <a:srgbClr val="1A1918"/>
              </a:solidFill>
              <a:effectLst/>
              <a:uFillTx/>
              <a:sym typeface="Arial"/>
            </a:endParaRPr>
          </a:p>
        </p:txBody>
      </p:sp>
    </p:spTree>
    <p:extLst>
      <p:ext uri="{BB962C8B-B14F-4D97-AF65-F5344CB8AC3E}">
        <p14:creationId xmlns:p14="http://schemas.microsoft.com/office/powerpoint/2010/main" val="1740354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70334"/>
            <a:ext cx="8226060" cy="4152681"/>
          </a:xfrm>
        </p:spPr>
        <p:txBody>
          <a:bodyPr/>
          <a:lstStyle/>
          <a:p>
            <a:r>
              <a:rPr lang="en-US" dirty="0" smtClean="0">
                <a:solidFill>
                  <a:schemeClr val="bg1"/>
                </a:solidFill>
                <a:latin typeface="Helvetica Light" charset="0"/>
                <a:ea typeface="Helvetica Light" charset="0"/>
                <a:cs typeface="Helvetica Light" charset="0"/>
              </a:rPr>
              <a:t>Break</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20</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784557361"/>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Helvetica Light" charset="0"/>
                <a:ea typeface="Helvetica Light" charset="0"/>
                <a:cs typeface="Helvetica Light" charset="0"/>
              </a:rPr>
              <a:t>Users and </a:t>
            </a:r>
            <a:r>
              <a:rPr lang="en-US" dirty="0" smtClean="0">
                <a:solidFill>
                  <a:schemeClr val="bg1"/>
                </a:solidFill>
                <a:latin typeface="Helvetica Light" charset="0"/>
                <a:ea typeface="Helvetica Light" charset="0"/>
                <a:cs typeface="Helvetica Light" charset="0"/>
              </a:rPr>
              <a:t>Personas</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21</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115725745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22</a:t>
            </a:fld>
            <a:endParaRPr lang="uk-UA" dirty="0"/>
          </a:p>
        </p:txBody>
      </p:sp>
      <p:sp>
        <p:nvSpPr>
          <p:cNvPr id="6" name="Content Placeholder 5"/>
          <p:cNvSpPr>
            <a:spLocks noGrp="1"/>
          </p:cNvSpPr>
          <p:nvPr>
            <p:ph sz="quarter" idx="12"/>
          </p:nvPr>
        </p:nvSpPr>
        <p:spPr/>
        <p:txBody>
          <a:bodyPr/>
          <a:lstStyle/>
          <a:p>
            <a:r>
              <a:rPr lang="en-US" dirty="0"/>
              <a:t>Personas</a:t>
            </a:r>
          </a:p>
          <a:p>
            <a:endParaRPr lang="en-US" dirty="0"/>
          </a:p>
        </p:txBody>
      </p:sp>
      <p:sp>
        <p:nvSpPr>
          <p:cNvPr id="7" name="Content Placeholder 6"/>
          <p:cNvSpPr>
            <a:spLocks noGrp="1"/>
          </p:cNvSpPr>
          <p:nvPr>
            <p:ph sz="quarter" idx="13"/>
          </p:nvPr>
        </p:nvSpPr>
        <p:spPr/>
        <p:txBody>
          <a:bodyPr/>
          <a:lstStyle/>
          <a:p>
            <a:pPr marL="285750" indent="-285750">
              <a:buClr>
                <a:schemeClr val="bg1"/>
              </a:buClr>
              <a:buFont typeface=".AppleSystemUIFont" charset="-120"/>
              <a:buChar char="–"/>
            </a:pPr>
            <a:r>
              <a:rPr lang="en-US" dirty="0"/>
              <a:t>Created from primary research with real people </a:t>
            </a:r>
          </a:p>
          <a:p>
            <a:pPr marL="285750" indent="-285750">
              <a:buClr>
                <a:schemeClr val="bg1"/>
              </a:buClr>
              <a:buFont typeface=".AppleSystemUIFont" charset="-120"/>
              <a:buChar char="–"/>
            </a:pPr>
            <a:r>
              <a:rPr lang="en-US" dirty="0"/>
              <a:t>Take the form of a narrative description of a single person, who represents a behavioral segment</a:t>
            </a:r>
          </a:p>
          <a:p>
            <a:pPr marL="285750" indent="-285750">
              <a:buClr>
                <a:schemeClr val="bg1"/>
              </a:buClr>
              <a:buFont typeface=".AppleSystemUIFont" charset="-120"/>
              <a:buChar char="–"/>
            </a:pPr>
            <a:r>
              <a:rPr lang="en-US" dirty="0"/>
              <a:t>Hypothetical―BASED ON REAL PEOPLE…but not real people</a:t>
            </a:r>
          </a:p>
          <a:p>
            <a:pPr marL="285750" indent="-285750">
              <a:buClr>
                <a:schemeClr val="bg1"/>
              </a:buClr>
              <a:buFont typeface=".AppleSystemUIFont" charset="-120"/>
              <a:buChar char="–"/>
            </a:pPr>
            <a:r>
              <a:rPr lang="en-US" dirty="0"/>
              <a:t>Used to guide the creation of solutions, products, and messaging</a:t>
            </a:r>
          </a:p>
          <a:p>
            <a:pPr marL="285750" indent="-285750">
              <a:buClr>
                <a:schemeClr val="bg1"/>
              </a:buClr>
              <a:buFont typeface=".AppleSystemUIFont" charset="-120"/>
              <a:buChar char="–"/>
            </a:pPr>
            <a:r>
              <a:rPr lang="en-US" dirty="0"/>
              <a:t>Represent common, significant use patterns</a:t>
            </a:r>
          </a:p>
          <a:p>
            <a:pPr marL="285750" indent="-285750">
              <a:buClr>
                <a:schemeClr val="bg1"/>
              </a:buClr>
              <a:buFont typeface=".AppleSystemUIFont" charset="-120"/>
              <a:buChar char="–"/>
            </a:pPr>
            <a:r>
              <a:rPr lang="en-US" dirty="0"/>
              <a:t>Represent models of the key behaviors, attributes, motivations, </a:t>
            </a:r>
            <a:br>
              <a:rPr lang="en-US" dirty="0"/>
            </a:br>
            <a:r>
              <a:rPr lang="en-US" dirty="0"/>
              <a:t>and goals of a prospective user</a:t>
            </a:r>
          </a:p>
          <a:p>
            <a:pPr marL="285750" indent="-285750">
              <a:buClr>
                <a:schemeClr val="bg1"/>
              </a:buClr>
              <a:buFont typeface=".AppleSystemUIFont" charset="-120"/>
              <a:buChar char="–"/>
            </a:pPr>
            <a:endParaRPr lang="en-US" dirty="0"/>
          </a:p>
        </p:txBody>
      </p:sp>
      <p:cxnSp>
        <p:nvCxnSpPr>
          <p:cNvPr id="10" name="Straight Connector 9"/>
          <p:cNvCxnSpPr/>
          <p:nvPr/>
        </p:nvCxnSpPr>
        <p:spPr>
          <a:xfrm>
            <a:off x="435651" y="830381"/>
            <a:ext cx="2209578"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26346380"/>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pPr fontAlgn="t"/>
            <a:r>
              <a:rPr lang="en-US" sz="3200" dirty="0">
                <a:solidFill>
                  <a:schemeClr val="bg1"/>
                </a:solidFill>
              </a:rPr>
              <a:t>Your Users </a:t>
            </a:r>
            <a:r>
              <a:rPr lang="en-US" sz="3200" b="0" dirty="0">
                <a:solidFill>
                  <a:schemeClr val="accent2"/>
                </a:solidFill>
              </a:rPr>
              <a:t>≠</a:t>
            </a:r>
            <a:r>
              <a:rPr lang="en-US" sz="3200" b="0" dirty="0">
                <a:solidFill>
                  <a:schemeClr val="bg1"/>
                </a:solidFill>
              </a:rPr>
              <a:t> </a:t>
            </a:r>
            <a:r>
              <a:rPr lang="en-US" sz="3200" dirty="0">
                <a:solidFill>
                  <a:schemeClr val="accent2"/>
                </a:solidFill>
              </a:rPr>
              <a:t>You</a:t>
            </a:r>
            <a:r>
              <a:rPr lang="en-US" sz="3200" dirty="0">
                <a:solidFill>
                  <a:schemeClr val="accent6"/>
                </a:solidFill>
              </a:rPr>
              <a:t/>
            </a:r>
            <a:br>
              <a:rPr lang="en-US" sz="3200" dirty="0">
                <a:solidFill>
                  <a:schemeClr val="accent6"/>
                </a:solidFill>
              </a:rPr>
            </a:br>
            <a:r>
              <a:rPr lang="en-US" sz="3200" dirty="0">
                <a:solidFill>
                  <a:schemeClr val="bg1"/>
                </a:solidFill>
              </a:rPr>
              <a:t>Your Users </a:t>
            </a:r>
            <a:r>
              <a:rPr lang="en-US" sz="3200" b="0" dirty="0">
                <a:solidFill>
                  <a:schemeClr val="accent2"/>
                </a:solidFill>
              </a:rPr>
              <a:t>≠</a:t>
            </a:r>
            <a:r>
              <a:rPr lang="en-US" sz="3200" b="0" dirty="0">
                <a:solidFill>
                  <a:schemeClr val="bg1"/>
                </a:solidFill>
              </a:rPr>
              <a:t> </a:t>
            </a:r>
            <a:r>
              <a:rPr lang="en-US" sz="3200" dirty="0">
                <a:solidFill>
                  <a:schemeClr val="bg1"/>
                </a:solidFill>
              </a:rPr>
              <a:t>Product Manager</a:t>
            </a:r>
            <a:br>
              <a:rPr lang="en-US" sz="3200" dirty="0">
                <a:solidFill>
                  <a:schemeClr val="bg1"/>
                </a:solidFill>
              </a:rPr>
            </a:br>
            <a:r>
              <a:rPr lang="en-US" sz="3200" dirty="0">
                <a:solidFill>
                  <a:schemeClr val="bg1"/>
                </a:solidFill>
              </a:rPr>
              <a:t>Your Users </a:t>
            </a:r>
            <a:r>
              <a:rPr lang="en-US" sz="3200" b="0" dirty="0">
                <a:solidFill>
                  <a:schemeClr val="accent2"/>
                </a:solidFill>
              </a:rPr>
              <a:t>≠</a:t>
            </a:r>
            <a:r>
              <a:rPr lang="en-US" sz="3200" b="0" dirty="0">
                <a:solidFill>
                  <a:schemeClr val="bg1"/>
                </a:solidFill>
              </a:rPr>
              <a:t> </a:t>
            </a:r>
            <a:r>
              <a:rPr lang="en-US" sz="3200" dirty="0">
                <a:solidFill>
                  <a:schemeClr val="bg1"/>
                </a:solidFill>
              </a:rPr>
              <a:t>Engineer</a:t>
            </a:r>
            <a:br>
              <a:rPr lang="en-US" sz="3200" dirty="0">
                <a:solidFill>
                  <a:schemeClr val="bg1"/>
                </a:solidFill>
              </a:rPr>
            </a:br>
            <a:r>
              <a:rPr lang="en-US" sz="3200" dirty="0">
                <a:solidFill>
                  <a:schemeClr val="bg1"/>
                </a:solidFill>
              </a:rPr>
              <a:t>Your Users </a:t>
            </a:r>
            <a:r>
              <a:rPr lang="en-US" sz="3200" b="0" dirty="0">
                <a:solidFill>
                  <a:schemeClr val="accent2"/>
                </a:solidFill>
              </a:rPr>
              <a:t>≠</a:t>
            </a:r>
            <a:r>
              <a:rPr lang="en-US" sz="3200" b="0" dirty="0">
                <a:solidFill>
                  <a:schemeClr val="bg1"/>
                </a:solidFill>
              </a:rPr>
              <a:t> </a:t>
            </a:r>
            <a:r>
              <a:rPr lang="en-US" sz="3200" dirty="0">
                <a:solidFill>
                  <a:schemeClr val="bg1"/>
                </a:solidFill>
              </a:rPr>
              <a:t>Design Lead</a:t>
            </a:r>
            <a:br>
              <a:rPr lang="en-US" sz="3200" dirty="0">
                <a:solidFill>
                  <a:schemeClr val="bg1"/>
                </a:solidFill>
              </a:rPr>
            </a:br>
            <a:r>
              <a:rPr lang="en-US" sz="3200" dirty="0">
                <a:solidFill>
                  <a:schemeClr val="bg1"/>
                </a:solidFill>
              </a:rPr>
              <a:t>Your Users </a:t>
            </a:r>
            <a:r>
              <a:rPr lang="en-US" sz="3200" b="0" dirty="0">
                <a:solidFill>
                  <a:schemeClr val="accent2"/>
                </a:solidFill>
              </a:rPr>
              <a:t>≠</a:t>
            </a:r>
            <a:r>
              <a:rPr lang="en-US" sz="3200" b="0" dirty="0">
                <a:solidFill>
                  <a:schemeClr val="bg1"/>
                </a:solidFill>
              </a:rPr>
              <a:t> </a:t>
            </a:r>
            <a:r>
              <a:rPr lang="en-US" sz="3200" dirty="0">
                <a:solidFill>
                  <a:schemeClr val="bg1"/>
                </a:solidFill>
              </a:rPr>
              <a:t>Manager</a:t>
            </a:r>
            <a:br>
              <a:rPr lang="en-US" sz="3200" dirty="0">
                <a:solidFill>
                  <a:schemeClr val="bg1"/>
                </a:solidFill>
              </a:rPr>
            </a:br>
            <a:r>
              <a:rPr lang="en-US" sz="3200" dirty="0">
                <a:solidFill>
                  <a:schemeClr val="bg1"/>
                </a:solidFill>
              </a:rPr>
              <a:t>Your Users </a:t>
            </a:r>
            <a:r>
              <a:rPr lang="en-US" sz="3200" b="0" dirty="0">
                <a:solidFill>
                  <a:schemeClr val="accent2"/>
                </a:solidFill>
              </a:rPr>
              <a:t>≠</a:t>
            </a:r>
            <a:r>
              <a:rPr lang="en-US" sz="3200" b="0" dirty="0">
                <a:solidFill>
                  <a:schemeClr val="bg1"/>
                </a:solidFill>
              </a:rPr>
              <a:t> </a:t>
            </a:r>
            <a:r>
              <a:rPr lang="en-US" sz="3200" dirty="0">
                <a:solidFill>
                  <a:schemeClr val="bg1"/>
                </a:solidFill>
              </a:rPr>
              <a:t>Executive</a:t>
            </a:r>
            <a:br>
              <a:rPr lang="en-US" sz="3200" dirty="0">
                <a:solidFill>
                  <a:schemeClr val="bg1"/>
                </a:solidFill>
              </a:rPr>
            </a:br>
            <a:r>
              <a:rPr lang="en-US" sz="3200" dirty="0">
                <a:solidFill>
                  <a:schemeClr val="bg1"/>
                </a:solidFill>
              </a:rPr>
              <a:t>Your Users </a:t>
            </a:r>
            <a:r>
              <a:rPr lang="en-US" sz="3200" b="0" dirty="0">
                <a:solidFill>
                  <a:schemeClr val="accent2"/>
                </a:solidFill>
              </a:rPr>
              <a:t>≠</a:t>
            </a:r>
            <a:r>
              <a:rPr lang="en-US" sz="3200" b="0" dirty="0">
                <a:solidFill>
                  <a:schemeClr val="bg1"/>
                </a:solidFill>
              </a:rPr>
              <a:t> </a:t>
            </a:r>
            <a:r>
              <a:rPr lang="en-US" sz="3200" dirty="0">
                <a:solidFill>
                  <a:schemeClr val="bg1"/>
                </a:solidFill>
              </a:rPr>
              <a:t>Buyer</a:t>
            </a:r>
            <a:br>
              <a:rPr lang="en-US" sz="3200" dirty="0">
                <a:solidFill>
                  <a:schemeClr val="bg1"/>
                </a:solidFill>
              </a:rPr>
            </a:br>
            <a:r>
              <a:rPr lang="en-US" sz="3200" dirty="0">
                <a:solidFill>
                  <a:schemeClr val="bg1"/>
                </a:solidFill>
              </a:rPr>
              <a:t>Your Users </a:t>
            </a:r>
            <a:r>
              <a:rPr lang="en-US" sz="3200" b="0" dirty="0">
                <a:solidFill>
                  <a:schemeClr val="accent2"/>
                </a:solidFill>
              </a:rPr>
              <a:t>≠</a:t>
            </a:r>
            <a:r>
              <a:rPr lang="en-US" sz="3200" b="0" dirty="0">
                <a:solidFill>
                  <a:schemeClr val="bg1"/>
                </a:solidFill>
              </a:rPr>
              <a:t> </a:t>
            </a:r>
            <a:r>
              <a:rPr lang="en-US" sz="3200" dirty="0"/>
              <a:t>Implementer</a:t>
            </a:r>
          </a:p>
        </p:txBody>
      </p:sp>
      <p:sp>
        <p:nvSpPr>
          <p:cNvPr id="3" name="Slide Number Placeholder 2"/>
          <p:cNvSpPr>
            <a:spLocks noGrp="1"/>
          </p:cNvSpPr>
          <p:nvPr>
            <p:ph type="sldNum" sz="quarter" idx="10"/>
          </p:nvPr>
        </p:nvSpPr>
        <p:spPr/>
        <p:txBody>
          <a:bodyPr/>
          <a:lstStyle/>
          <a:p>
            <a:fld id="{3FD999D4-B456-9943-89B7-30D56181CE18}" type="slidenum">
              <a:rPr lang="en-US" smtClean="0"/>
              <a:t>23</a:t>
            </a:fld>
            <a:endParaRPr lang="en-US"/>
          </a:p>
        </p:txBody>
      </p:sp>
      <p:sp>
        <p:nvSpPr>
          <p:cNvPr id="4" name="Footer Placeholder 3"/>
          <p:cNvSpPr>
            <a:spLocks noGrp="1"/>
          </p:cNvSpPr>
          <p:nvPr>
            <p:ph type="ftr" sz="quarter" idx="11"/>
          </p:nvPr>
        </p:nvSpPr>
        <p:spPr/>
        <p:txBody>
          <a:bodyPr/>
          <a:lstStyle/>
          <a:p>
            <a:r>
              <a:rPr lang="en-US" smtClean="0"/>
              <a:t>IBM Confidential</a:t>
            </a:r>
            <a:endParaRPr lang="en-US" dirty="0"/>
          </a:p>
        </p:txBody>
      </p:sp>
    </p:spTree>
    <p:extLst>
      <p:ext uri="{BB962C8B-B14F-4D97-AF65-F5344CB8AC3E}">
        <p14:creationId xmlns:p14="http://schemas.microsoft.com/office/powerpoint/2010/main" val="13258243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Helvetica Light" charset="0"/>
                <a:ea typeface="Helvetica Light" charset="0"/>
                <a:cs typeface="Helvetica Light" charset="0"/>
              </a:rPr>
              <a:t>Why user research?</a:t>
            </a:r>
          </a:p>
        </p:txBody>
      </p:sp>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24</a:t>
            </a:fld>
            <a:endParaRPr lang="uk-UA" dirty="0"/>
          </a:p>
        </p:txBody>
      </p:sp>
      <p:sp>
        <p:nvSpPr>
          <p:cNvPr id="8" name="Shape 105"/>
          <p:cNvSpPr/>
          <p:nvPr/>
        </p:nvSpPr>
        <p:spPr>
          <a:xfrm>
            <a:off x="5548590" y="1092369"/>
            <a:ext cx="2937984" cy="6155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marR="55562" defTabSz="1244600">
              <a:defRPr sz="5000" b="1" spc="-150">
                <a:solidFill>
                  <a:srgbClr val="7FBD00"/>
                </a:solidFill>
                <a:uFill>
                  <a:solidFill>
                    <a:srgbClr val="5E5E5E"/>
                  </a:solidFill>
                </a:uFill>
                <a:latin typeface="Helvetica"/>
                <a:ea typeface="Helvetica"/>
                <a:cs typeface="Helvetica"/>
                <a:sym typeface="Helvetica"/>
              </a:defRPr>
            </a:lvl1pPr>
          </a:lstStyle>
          <a:p>
            <a:r>
              <a:rPr sz="4000" b="0" spc="0" dirty="0" smtClean="0">
                <a:solidFill>
                  <a:schemeClr val="accent5"/>
                </a:solidFill>
                <a:latin typeface="Helvetica Light" charset="0"/>
                <a:ea typeface="Helvetica Light" charset="0"/>
                <a:cs typeface="Helvetica Light" charset="0"/>
              </a:rPr>
              <a:t>Implemente</a:t>
            </a:r>
            <a:r>
              <a:rPr lang="en-US" sz="4000" b="0" spc="0" dirty="0" smtClean="0">
                <a:solidFill>
                  <a:schemeClr val="accent5"/>
                </a:solidFill>
                <a:latin typeface="Helvetica Light" charset="0"/>
                <a:ea typeface="Helvetica Light" charset="0"/>
                <a:cs typeface="Helvetica Light" charset="0"/>
              </a:rPr>
              <a:t>r</a:t>
            </a:r>
            <a:endParaRPr sz="4000" b="0" spc="0" dirty="0">
              <a:solidFill>
                <a:schemeClr val="accent5"/>
              </a:solidFill>
              <a:latin typeface="Helvetica Light" charset="0"/>
              <a:ea typeface="Helvetica Light" charset="0"/>
              <a:cs typeface="Helvetica Light" charset="0"/>
            </a:endParaRPr>
          </a:p>
        </p:txBody>
      </p:sp>
      <p:sp>
        <p:nvSpPr>
          <p:cNvPr id="9" name="Shape 106"/>
          <p:cNvSpPr/>
          <p:nvPr/>
        </p:nvSpPr>
        <p:spPr>
          <a:xfrm>
            <a:off x="1504455" y="1092369"/>
            <a:ext cx="1395895" cy="6155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marR="55562" defTabSz="1244600">
              <a:defRPr sz="5000" b="1" spc="-150">
                <a:solidFill>
                  <a:srgbClr val="7FBD00"/>
                </a:solidFill>
                <a:uFill>
                  <a:solidFill>
                    <a:srgbClr val="5E5E5E"/>
                  </a:solidFill>
                </a:uFill>
                <a:latin typeface="Helvetica"/>
                <a:ea typeface="Helvetica"/>
                <a:cs typeface="Helvetica"/>
                <a:sym typeface="Helvetica"/>
              </a:defRPr>
            </a:lvl1pPr>
          </a:lstStyle>
          <a:p>
            <a:r>
              <a:rPr sz="4000" b="0" spc="0" dirty="0">
                <a:solidFill>
                  <a:schemeClr val="accent5"/>
                </a:solidFill>
                <a:latin typeface="Helvetica Light" charset="0"/>
                <a:ea typeface="Helvetica Light" charset="0"/>
                <a:cs typeface="Helvetica Light" charset="0"/>
              </a:rPr>
              <a:t>Buyer</a:t>
            </a:r>
          </a:p>
        </p:txBody>
      </p:sp>
      <p:sp>
        <p:nvSpPr>
          <p:cNvPr id="10" name="Shape 107"/>
          <p:cNvSpPr/>
          <p:nvPr/>
        </p:nvSpPr>
        <p:spPr>
          <a:xfrm>
            <a:off x="3763649" y="3410986"/>
            <a:ext cx="1139414" cy="6155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marR="55562" defTabSz="1244600">
              <a:defRPr sz="5000" b="1" spc="-150">
                <a:solidFill>
                  <a:srgbClr val="FC5120"/>
                </a:solidFill>
                <a:uFill>
                  <a:solidFill>
                    <a:srgbClr val="5E5E5E"/>
                  </a:solidFill>
                </a:uFill>
                <a:latin typeface="Helvetica"/>
                <a:ea typeface="Helvetica"/>
                <a:cs typeface="Helvetica"/>
                <a:sym typeface="Helvetica"/>
              </a:defRPr>
            </a:lvl1pPr>
          </a:lstStyle>
          <a:p>
            <a:r>
              <a:rPr sz="4000" b="0" spc="0" dirty="0">
                <a:solidFill>
                  <a:schemeClr val="bg1"/>
                </a:solidFill>
                <a:latin typeface="Helvetica Light" charset="0"/>
                <a:ea typeface="Helvetica Light" charset="0"/>
                <a:cs typeface="Helvetica Light" charset="0"/>
              </a:rPr>
              <a:t>User</a:t>
            </a:r>
          </a:p>
        </p:txBody>
      </p:sp>
      <p:sp>
        <p:nvSpPr>
          <p:cNvPr id="5" name="TextBox 4"/>
          <p:cNvSpPr txBox="1"/>
          <p:nvPr/>
        </p:nvSpPr>
        <p:spPr>
          <a:xfrm>
            <a:off x="1392033" y="1796731"/>
            <a:ext cx="161088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467532" rtl="0" fontAlgn="auto" latinLnBrk="0" hangingPunct="0">
              <a:lnSpc>
                <a:spcPct val="100000"/>
              </a:lnSpc>
              <a:spcBef>
                <a:spcPts val="0"/>
              </a:spcBef>
              <a:spcAft>
                <a:spcPts val="0"/>
              </a:spcAft>
              <a:buClrTx/>
              <a:buSzTx/>
              <a:buFontTx/>
              <a:buNone/>
              <a:tabLst/>
            </a:pPr>
            <a:r>
              <a:rPr kumimoji="0" lang="en-US" sz="1400" u="none" strike="noStrike" cap="none" spc="0" normalizeH="0" baseline="0" dirty="0" smtClean="0">
                <a:ln>
                  <a:noFill/>
                </a:ln>
                <a:solidFill>
                  <a:schemeClr val="accent5"/>
                </a:solidFill>
                <a:effectLst/>
                <a:uFillTx/>
                <a:latin typeface="Helvetica Light" charset="0"/>
                <a:ea typeface="Helvetica Light" charset="0"/>
                <a:cs typeface="Helvetica Light" charset="0"/>
                <a:sym typeface="Arial"/>
              </a:rPr>
              <a:t>This looks like all the features</a:t>
            </a:r>
            <a:r>
              <a:rPr kumimoji="0" lang="en-US" sz="1400" u="none" strike="noStrike" cap="none" spc="0" normalizeH="0" dirty="0" smtClean="0">
                <a:ln>
                  <a:noFill/>
                </a:ln>
                <a:solidFill>
                  <a:schemeClr val="accent5"/>
                </a:solidFill>
                <a:effectLst/>
                <a:uFillTx/>
                <a:latin typeface="Helvetica Light" charset="0"/>
                <a:ea typeface="Helvetica Light" charset="0"/>
                <a:cs typeface="Helvetica Light" charset="0"/>
                <a:sym typeface="Arial"/>
              </a:rPr>
              <a:t> they’ll need to do the work</a:t>
            </a:r>
            <a:endParaRPr kumimoji="0" lang="en-US" sz="1400" u="none" strike="noStrike" cap="none" spc="0" normalizeH="0" baseline="0" dirty="0" smtClean="0">
              <a:ln>
                <a:noFill/>
              </a:ln>
              <a:solidFill>
                <a:schemeClr val="accent5"/>
              </a:solidFill>
              <a:effectLst/>
              <a:uFillTx/>
              <a:latin typeface="Helvetica Light" charset="0"/>
              <a:ea typeface="Helvetica Light" charset="0"/>
              <a:cs typeface="Helvetica Light" charset="0"/>
              <a:sym typeface="Arial"/>
            </a:endParaRPr>
          </a:p>
        </p:txBody>
      </p:sp>
      <p:sp>
        <p:nvSpPr>
          <p:cNvPr id="17" name="TextBox 16"/>
          <p:cNvSpPr txBox="1"/>
          <p:nvPr/>
        </p:nvSpPr>
        <p:spPr>
          <a:xfrm>
            <a:off x="3221667" y="4045775"/>
            <a:ext cx="222337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467532" rtl="0" fontAlgn="auto" latinLnBrk="0" hangingPunct="0">
              <a:lnSpc>
                <a:spcPct val="100000"/>
              </a:lnSpc>
              <a:spcBef>
                <a:spcPts val="0"/>
              </a:spcBef>
              <a:spcAft>
                <a:spcPts val="0"/>
              </a:spcAft>
              <a:buClrTx/>
              <a:buSzTx/>
              <a:buFontTx/>
              <a:buNone/>
              <a:tabLst/>
            </a:pPr>
            <a:r>
              <a:rPr kumimoji="0" lang="en-US" sz="14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rPr>
              <a:t>How do you use this thing?</a:t>
            </a:r>
          </a:p>
        </p:txBody>
      </p:sp>
      <p:sp>
        <p:nvSpPr>
          <p:cNvPr id="18" name="TextBox 17"/>
          <p:cNvSpPr txBox="1"/>
          <p:nvPr/>
        </p:nvSpPr>
        <p:spPr>
          <a:xfrm>
            <a:off x="6354673" y="1796731"/>
            <a:ext cx="1325817"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467532" rtl="0" fontAlgn="auto" latinLnBrk="0" hangingPunct="0">
              <a:lnSpc>
                <a:spcPct val="100000"/>
              </a:lnSpc>
              <a:spcBef>
                <a:spcPts val="0"/>
              </a:spcBef>
              <a:spcAft>
                <a:spcPts val="0"/>
              </a:spcAft>
              <a:buClrTx/>
              <a:buSzTx/>
              <a:buFontTx/>
              <a:buNone/>
              <a:tabLst/>
            </a:pPr>
            <a:r>
              <a:rPr kumimoji="0" lang="en-US" sz="1400" u="none" strike="noStrike" cap="none" spc="0" normalizeH="0" baseline="0" dirty="0" smtClean="0">
                <a:ln>
                  <a:noFill/>
                </a:ln>
                <a:solidFill>
                  <a:schemeClr val="accent5"/>
                </a:solidFill>
                <a:effectLst/>
                <a:uFillTx/>
                <a:latin typeface="Helvetica Light" charset="0"/>
                <a:ea typeface="Helvetica Light" charset="0"/>
                <a:cs typeface="Helvetica Light" charset="0"/>
                <a:sym typeface="Arial"/>
              </a:rPr>
              <a:t>Okay,</a:t>
            </a:r>
            <a:r>
              <a:rPr kumimoji="0" lang="en-US" sz="1400" u="none" strike="noStrike" cap="none" spc="0" normalizeH="0" dirty="0" smtClean="0">
                <a:ln>
                  <a:noFill/>
                </a:ln>
                <a:solidFill>
                  <a:schemeClr val="accent5"/>
                </a:solidFill>
                <a:effectLst/>
                <a:uFillTx/>
                <a:latin typeface="Helvetica Light" charset="0"/>
                <a:ea typeface="Helvetica Light" charset="0"/>
                <a:cs typeface="Helvetica Light" charset="0"/>
                <a:sym typeface="Arial"/>
              </a:rPr>
              <a:t> I’ll set it up for everyone</a:t>
            </a:r>
            <a:endParaRPr kumimoji="0" lang="en-US" sz="1400" u="none" strike="noStrike" cap="none" spc="0" normalizeH="0" baseline="0" dirty="0" smtClean="0">
              <a:ln>
                <a:noFill/>
              </a:ln>
              <a:solidFill>
                <a:schemeClr val="accent5"/>
              </a:solidFill>
              <a:effectLst/>
              <a:uFillTx/>
              <a:latin typeface="Helvetica Light" charset="0"/>
              <a:ea typeface="Helvetica Light" charset="0"/>
              <a:cs typeface="Helvetica Light" charset="0"/>
              <a:sym typeface="Arial"/>
            </a:endParaRPr>
          </a:p>
        </p:txBody>
      </p:sp>
      <p:cxnSp>
        <p:nvCxnSpPr>
          <p:cNvPr id="20" name="Straight Connector 19"/>
          <p:cNvCxnSpPr/>
          <p:nvPr/>
        </p:nvCxnSpPr>
        <p:spPr>
          <a:xfrm>
            <a:off x="3179135" y="1402643"/>
            <a:ext cx="2140333"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grpSp>
        <p:nvGrpSpPr>
          <p:cNvPr id="31" name="Group 30"/>
          <p:cNvGrpSpPr/>
          <p:nvPr/>
        </p:nvGrpSpPr>
        <p:grpSpPr>
          <a:xfrm>
            <a:off x="3179135" y="1796731"/>
            <a:ext cx="2140333" cy="1417698"/>
            <a:chOff x="3442874" y="2398684"/>
            <a:chExt cx="1876594" cy="958052"/>
          </a:xfrm>
        </p:grpSpPr>
        <p:cxnSp>
          <p:nvCxnSpPr>
            <p:cNvPr id="22" name="Straight Connector 21"/>
            <p:cNvCxnSpPr/>
            <p:nvPr/>
          </p:nvCxnSpPr>
          <p:spPr>
            <a:xfrm>
              <a:off x="3442874" y="2421070"/>
              <a:ext cx="519822" cy="935666"/>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flipH="1">
              <a:off x="4831199" y="2398684"/>
              <a:ext cx="488269" cy="958052"/>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8191453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5" name="pasted-image.pdf"/>
          <p:cNvPicPr>
            <a:picLocks noChangeAspect="1"/>
          </p:cNvPicPr>
          <p:nvPr/>
        </p:nvPicPr>
        <p:blipFill>
          <a:blip r:embed="rId3">
            <a:extLst/>
          </a:blip>
          <a:stretch>
            <a:fillRect/>
          </a:stretch>
        </p:blipFill>
        <p:spPr>
          <a:xfrm>
            <a:off x="703564" y="221455"/>
            <a:ext cx="7970965" cy="4710116"/>
          </a:xfrm>
          <a:prstGeom prst="rect">
            <a:avLst/>
          </a:prstGeom>
          <a:ln w="25400"/>
        </p:spPr>
      </p:pic>
    </p:spTree>
    <p:extLst>
      <p:ext uri="{BB962C8B-B14F-4D97-AF65-F5344CB8AC3E}">
        <p14:creationId xmlns:p14="http://schemas.microsoft.com/office/powerpoint/2010/main" val="1744297118"/>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Our </a:t>
            </a:r>
            <a:r>
              <a:rPr lang="en-US" dirty="0" smtClean="0"/>
              <a:t>Proto-Personas</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26</a:t>
            </a:fld>
            <a:endParaRPr lang="uk-UA" dirty="0"/>
          </a:p>
        </p:txBody>
      </p:sp>
      <p:sp>
        <p:nvSpPr>
          <p:cNvPr id="2" name="Footer Placeholder 1"/>
          <p:cNvSpPr>
            <a:spLocks noGrp="1"/>
          </p:cNvSpPr>
          <p:nvPr>
            <p:ph type="ftr" sz="quarter" idx="11"/>
          </p:nvPr>
        </p:nvSpPr>
        <p:spPr/>
        <p:txBody>
          <a:bodyPr/>
          <a:lstStyle/>
          <a:p>
            <a:r>
              <a:rPr lang="en-US" smtClean="0"/>
              <a:t>IBM Confidential</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160394040"/>
              </p:ext>
            </p:extLst>
          </p:nvPr>
        </p:nvGraphicFramePr>
        <p:xfrm>
          <a:off x="442451" y="936967"/>
          <a:ext cx="8226061" cy="3586048"/>
        </p:xfrm>
        <a:graphic>
          <a:graphicData uri="http://schemas.openxmlformats.org/drawingml/2006/table">
            <a:tbl>
              <a:tblPr firstRow="1" bandRow="1">
                <a:tableStyleId>{4C3C2611-4C71-4FC5-86AE-919BDF0F9419}</a:tableStyleId>
              </a:tblPr>
              <a:tblGrid>
                <a:gridCol w="1978432"/>
                <a:gridCol w="2076866"/>
                <a:gridCol w="2066482"/>
                <a:gridCol w="2104281"/>
              </a:tblGrid>
              <a:tr h="1088959">
                <a:tc>
                  <a:txBody>
                    <a:bodyPr/>
                    <a:lstStyle/>
                    <a:p>
                      <a:r>
                        <a:rPr lang="en-US" sz="2400" b="0" i="0" dirty="0" smtClean="0">
                          <a:latin typeface="Helvetica Light" charset="0"/>
                          <a:ea typeface="Helvetica Light" charset="0"/>
                          <a:cs typeface="Helvetica Light" charset="0"/>
                        </a:rPr>
                        <a:t>Gaining Agency</a:t>
                      </a:r>
                      <a:endParaRPr lang="en-US" sz="2400" b="0" i="0" dirty="0">
                        <a:latin typeface="Helvetica Light" charset="0"/>
                        <a:ea typeface="Helvetica Light" charset="0"/>
                        <a:cs typeface="Helvetica Light" charset="0"/>
                      </a:endParaRPr>
                    </a:p>
                  </a:txBody>
                  <a:tcPr marL="0" marT="91440">
                    <a:lnL w="12700" cap="flat">
                      <a:noFill/>
                      <a:prstDash val="solid"/>
                      <a:round/>
                    </a:lnL>
                    <a:lnR w="6350" cap="flat" cmpd="sng" algn="ctr">
                      <a:solidFill>
                        <a:schemeClr val="accent5"/>
                      </a:solidFill>
                      <a:prstDash val="solid"/>
                      <a:round/>
                      <a:headEnd type="none" w="med" len="med"/>
                      <a:tailEnd type="none" w="med" len="med"/>
                    </a:lnR>
                    <a:lnT w="12700" cap="flat">
                      <a:noFill/>
                      <a:prstDash val="solid"/>
                      <a:round/>
                    </a:lnT>
                    <a:lnB w="6350" cap="flat" cmpd="sng" algn="ctr">
                      <a:solidFill>
                        <a:schemeClr val="accent5"/>
                      </a:solidFill>
                      <a:prstDash val="solid"/>
                      <a:round/>
                      <a:headEnd type="none" w="med" len="med"/>
                      <a:tailEnd type="none" w="med" len="med"/>
                    </a:lnB>
                    <a:noFill/>
                  </a:tcPr>
                </a:tc>
                <a:tc>
                  <a:txBody>
                    <a:bodyPr/>
                    <a:lstStyle/>
                    <a:p>
                      <a:r>
                        <a:rPr lang="en-US" sz="2400" b="0" i="0" dirty="0" smtClean="0">
                          <a:latin typeface="Helvetica Light" charset="0"/>
                          <a:ea typeface="Helvetica Light" charset="0"/>
                          <a:cs typeface="Helvetica Light" charset="0"/>
                        </a:rPr>
                        <a:t>Losing Agency</a:t>
                      </a:r>
                      <a:endParaRPr lang="en-US" sz="2400" b="0" i="0" dirty="0">
                        <a:latin typeface="Helvetica Light" charset="0"/>
                        <a:ea typeface="Helvetica Light" charset="0"/>
                        <a:cs typeface="Helvetica Light" charset="0"/>
                      </a:endParaRPr>
                    </a:p>
                  </a:txBody>
                  <a:tcPr marL="137160" marT="91440">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ap="flat">
                      <a:noFill/>
                      <a:prstDash val="solid"/>
                      <a:round/>
                    </a:lnT>
                    <a:lnB w="6350" cap="flat" cmpd="sng" algn="ctr">
                      <a:solidFill>
                        <a:schemeClr val="accent5"/>
                      </a:solidFill>
                      <a:prstDash val="solid"/>
                      <a:round/>
                      <a:headEnd type="none" w="med" len="med"/>
                      <a:tailEnd type="none" w="med" len="med"/>
                    </a:lnB>
                    <a:noFill/>
                  </a:tcPr>
                </a:tc>
                <a:tc>
                  <a:txBody>
                    <a:bodyPr/>
                    <a:lstStyle/>
                    <a:p>
                      <a:r>
                        <a:rPr lang="en-US" sz="2400" b="0" i="0" dirty="0" smtClean="0">
                          <a:latin typeface="Helvetica Light" charset="0"/>
                          <a:ea typeface="Helvetica Light" charset="0"/>
                          <a:cs typeface="Helvetica Light" charset="0"/>
                        </a:rPr>
                        <a:t>Payroll Provider</a:t>
                      </a:r>
                      <a:endParaRPr lang="en-US" sz="2400" b="0" i="0" dirty="0">
                        <a:latin typeface="Helvetica Light" charset="0"/>
                        <a:ea typeface="Helvetica Light" charset="0"/>
                        <a:cs typeface="Helvetica Light" charset="0"/>
                      </a:endParaRPr>
                    </a:p>
                  </a:txBody>
                  <a:tcPr marL="137160" marT="91440">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ap="flat">
                      <a:noFill/>
                      <a:prstDash val="solid"/>
                      <a:round/>
                    </a:lnT>
                    <a:lnB w="6350" cap="flat" cmpd="sng" algn="ctr">
                      <a:solidFill>
                        <a:schemeClr val="accent5"/>
                      </a:solidFill>
                      <a:prstDash val="solid"/>
                      <a:round/>
                      <a:headEnd type="none" w="med" len="med"/>
                      <a:tailEnd type="none" w="med" len="med"/>
                    </a:lnB>
                    <a:noFill/>
                  </a:tcPr>
                </a:tc>
                <a:tc>
                  <a:txBody>
                    <a:bodyPr/>
                    <a:lstStyle/>
                    <a:p>
                      <a:r>
                        <a:rPr lang="en-US" sz="2400" b="0" i="0" dirty="0" smtClean="0">
                          <a:latin typeface="Helvetica Light" charset="0"/>
                          <a:ea typeface="Helvetica Light" charset="0"/>
                          <a:cs typeface="Helvetica Light" charset="0"/>
                        </a:rPr>
                        <a:t>OPM</a:t>
                      </a:r>
                      <a:endParaRPr lang="en-US" sz="2400" b="0" i="0" dirty="0">
                        <a:latin typeface="Helvetica Light" charset="0"/>
                        <a:ea typeface="Helvetica Light" charset="0"/>
                        <a:cs typeface="Helvetica Light" charset="0"/>
                      </a:endParaRPr>
                    </a:p>
                  </a:txBody>
                  <a:tcPr marL="137160" marR="0" marT="91440">
                    <a:lnL w="6350" cap="flat" cmpd="sng" algn="ctr">
                      <a:solidFill>
                        <a:schemeClr val="accent5"/>
                      </a:solidFill>
                      <a:prstDash val="solid"/>
                      <a:round/>
                      <a:headEnd type="none" w="med" len="med"/>
                      <a:tailEnd type="none" w="med" len="med"/>
                    </a:lnL>
                    <a:lnR w="12700" cap="flat">
                      <a:noFill/>
                      <a:prstDash val="solid"/>
                      <a:round/>
                    </a:lnR>
                    <a:lnT w="12700" cap="flat">
                      <a:noFill/>
                      <a:prstDash val="solid"/>
                      <a:round/>
                    </a:lnT>
                    <a:lnB w="6350" cap="flat" cmpd="sng" algn="ctr">
                      <a:solidFill>
                        <a:schemeClr val="accent5"/>
                      </a:solidFill>
                      <a:prstDash val="solid"/>
                      <a:round/>
                      <a:headEnd type="none" w="med" len="med"/>
                      <a:tailEnd type="none" w="med" len="med"/>
                    </a:lnB>
                    <a:noFill/>
                  </a:tcPr>
                </a:tc>
              </a:tr>
              <a:tr h="1239263">
                <a:tc>
                  <a:txBody>
                    <a:bodyPr/>
                    <a:lstStyle/>
                    <a:p>
                      <a:r>
                        <a:rPr lang="en-US" sz="2000" b="0" i="0" smtClean="0">
                          <a:solidFill>
                            <a:schemeClr val="accent5">
                              <a:lumMod val="90000"/>
                            </a:schemeClr>
                          </a:solidFill>
                          <a:latin typeface="Helvetica Light" charset="0"/>
                          <a:ea typeface="Helvetica Light" charset="0"/>
                          <a:cs typeface="Helvetica Light" charset="0"/>
                        </a:rPr>
                        <a:t>GSA HR Specialist</a:t>
                      </a:r>
                      <a:endParaRPr lang="en-US" sz="2000" b="0" i="0" dirty="0">
                        <a:solidFill>
                          <a:schemeClr val="accent5">
                            <a:lumMod val="90000"/>
                          </a:schemeClr>
                        </a:solidFill>
                        <a:latin typeface="Helvetica Light" charset="0"/>
                        <a:ea typeface="Helvetica Light" charset="0"/>
                        <a:cs typeface="Helvetica Light" charset="0"/>
                      </a:endParaRPr>
                    </a:p>
                  </a:txBody>
                  <a:tcPr marL="0" marT="91440">
                    <a:lnL w="12700" cap="flat">
                      <a:noFill/>
                      <a:prstDash val="solid"/>
                      <a:roun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noFill/>
                  </a:tcPr>
                </a:tc>
                <a:tc>
                  <a:txBody>
                    <a:bodyPr/>
                    <a:lstStyle/>
                    <a:p>
                      <a:r>
                        <a:rPr lang="en-US" sz="2000" b="0" i="0" dirty="0" smtClean="0">
                          <a:solidFill>
                            <a:schemeClr val="bg1"/>
                          </a:solidFill>
                          <a:latin typeface="Helvetica Light" charset="0"/>
                          <a:ea typeface="Helvetica Light" charset="0"/>
                          <a:cs typeface="Helvetica Light" charset="0"/>
                        </a:rPr>
                        <a:t>OPM HR Specialist</a:t>
                      </a:r>
                      <a:endParaRPr lang="en-US" sz="2000" b="0" i="0" dirty="0">
                        <a:solidFill>
                          <a:schemeClr val="bg1"/>
                        </a:solidFill>
                        <a:latin typeface="Helvetica Light" charset="0"/>
                        <a:ea typeface="Helvetica Light" charset="0"/>
                        <a:cs typeface="Helvetica Light" charset="0"/>
                      </a:endParaRPr>
                    </a:p>
                  </a:txBody>
                  <a:tcPr marL="137160" marT="91440">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noFill/>
                  </a:tcPr>
                </a:tc>
                <a:tc>
                  <a:txBody>
                    <a:bodyPr/>
                    <a:lstStyle/>
                    <a:p>
                      <a:r>
                        <a:rPr lang="en-US" sz="2000" b="0" i="0" dirty="0" smtClean="0">
                          <a:solidFill>
                            <a:schemeClr val="accent5">
                              <a:lumMod val="90000"/>
                            </a:schemeClr>
                          </a:solidFill>
                          <a:latin typeface="Helvetica Light" charset="0"/>
                          <a:ea typeface="Helvetica Light" charset="0"/>
                          <a:cs typeface="Helvetica Light" charset="0"/>
                        </a:rPr>
                        <a:t>GSA Payroll Analyst</a:t>
                      </a:r>
                      <a:endParaRPr lang="en-US" sz="2000" b="0" i="0" dirty="0">
                        <a:solidFill>
                          <a:schemeClr val="accent5">
                            <a:lumMod val="90000"/>
                          </a:schemeClr>
                        </a:solidFill>
                        <a:latin typeface="Helvetica Light" charset="0"/>
                        <a:ea typeface="Helvetica Light" charset="0"/>
                        <a:cs typeface="Helvetica Light" charset="0"/>
                      </a:endParaRPr>
                    </a:p>
                  </a:txBody>
                  <a:tcPr marL="137160" marT="91440">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noFill/>
                  </a:tcPr>
                </a:tc>
                <a:tc>
                  <a:txBody>
                    <a:bodyPr/>
                    <a:lstStyle/>
                    <a:p>
                      <a:r>
                        <a:rPr lang="en-US" sz="2000" b="0" i="0" dirty="0" smtClean="0">
                          <a:solidFill>
                            <a:schemeClr val="bg1"/>
                          </a:solidFill>
                          <a:latin typeface="Helvetica Light" charset="0"/>
                          <a:ea typeface="Helvetica Light" charset="0"/>
                          <a:cs typeface="Helvetica Light" charset="0"/>
                        </a:rPr>
                        <a:t>OPM HR Data Analyst (primary persona) </a:t>
                      </a:r>
                      <a:endParaRPr lang="en-US" sz="2000" b="0" i="0" dirty="0">
                        <a:solidFill>
                          <a:schemeClr val="bg1"/>
                        </a:solidFill>
                        <a:latin typeface="Helvetica Light" charset="0"/>
                        <a:ea typeface="Helvetica Light" charset="0"/>
                        <a:cs typeface="Helvetica Light" charset="0"/>
                      </a:endParaRPr>
                    </a:p>
                  </a:txBody>
                  <a:tcPr marL="137160" marR="0" marT="91440">
                    <a:lnL w="6350" cap="flat" cmpd="sng" algn="ctr">
                      <a:solidFill>
                        <a:schemeClr val="accent5"/>
                      </a:solidFill>
                      <a:prstDash val="solid"/>
                      <a:round/>
                      <a:headEnd type="none" w="med" len="med"/>
                      <a:tailEnd type="none" w="med" len="med"/>
                    </a:lnL>
                    <a:lnR w="12700" cap="flat">
                      <a:noFill/>
                      <a:prstDash val="solid"/>
                      <a:roun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noFill/>
                  </a:tcPr>
                </a:tc>
              </a:tr>
              <a:tr h="1257826">
                <a:tc>
                  <a:txBody>
                    <a:bodyPr/>
                    <a:lstStyle/>
                    <a:p>
                      <a:r>
                        <a:rPr lang="en-US" sz="2000" b="0" i="0" dirty="0" smtClean="0">
                          <a:solidFill>
                            <a:schemeClr val="accent5">
                              <a:lumMod val="90000"/>
                            </a:schemeClr>
                          </a:solidFill>
                          <a:latin typeface="Helvetica Light" charset="0"/>
                          <a:ea typeface="Helvetica Light" charset="0"/>
                          <a:cs typeface="Helvetica Light" charset="0"/>
                        </a:rPr>
                        <a:t>GSA Manager</a:t>
                      </a:r>
                      <a:endParaRPr lang="en-US" sz="2000" b="0" i="0" dirty="0">
                        <a:solidFill>
                          <a:schemeClr val="accent5">
                            <a:lumMod val="90000"/>
                          </a:schemeClr>
                        </a:solidFill>
                        <a:latin typeface="Helvetica Light" charset="0"/>
                        <a:ea typeface="Helvetica Light" charset="0"/>
                        <a:cs typeface="Helvetica Light" charset="0"/>
                      </a:endParaRPr>
                    </a:p>
                  </a:txBody>
                  <a:tcPr marL="0" marT="91440">
                    <a:lnL w="12700" cap="flat">
                      <a:noFill/>
                      <a:prstDash val="solid"/>
                      <a:roun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ap="flat">
                      <a:noFill/>
                      <a:prstDash val="solid"/>
                      <a:round/>
                    </a:lnB>
                    <a:noFill/>
                  </a:tcPr>
                </a:tc>
                <a:tc>
                  <a:txBody>
                    <a:bodyPr/>
                    <a:lstStyle/>
                    <a:p>
                      <a:r>
                        <a:rPr lang="en-US" sz="2000" b="0" i="0" dirty="0" smtClean="0">
                          <a:solidFill>
                            <a:schemeClr val="bg1"/>
                          </a:solidFill>
                          <a:latin typeface="Helvetica Light" charset="0"/>
                          <a:ea typeface="Helvetica Light" charset="0"/>
                          <a:cs typeface="Helvetica Light" charset="0"/>
                        </a:rPr>
                        <a:t>OPM Manager</a:t>
                      </a:r>
                      <a:endParaRPr lang="en-US" sz="2000" b="0" i="0" dirty="0">
                        <a:solidFill>
                          <a:schemeClr val="bg1"/>
                        </a:solidFill>
                        <a:latin typeface="Helvetica Light" charset="0"/>
                        <a:ea typeface="Helvetica Light" charset="0"/>
                        <a:cs typeface="Helvetica Light" charset="0"/>
                      </a:endParaRPr>
                    </a:p>
                  </a:txBody>
                  <a:tcPr marL="137160" marT="91440">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ap="flat">
                      <a:noFill/>
                      <a:prstDash val="solid"/>
                      <a:round/>
                    </a:lnB>
                    <a:noFill/>
                  </a:tcPr>
                </a:tc>
                <a:tc>
                  <a:txBody>
                    <a:bodyPr/>
                    <a:lstStyle/>
                    <a:p>
                      <a:endParaRPr lang="en-US" sz="2000" b="0" i="0" dirty="0">
                        <a:solidFill>
                          <a:schemeClr val="bg1"/>
                        </a:solidFill>
                        <a:latin typeface="Helvetica Light" charset="0"/>
                        <a:ea typeface="Helvetica Light" charset="0"/>
                        <a:cs typeface="Helvetica Light" charset="0"/>
                      </a:endParaRPr>
                    </a:p>
                  </a:txBody>
                  <a:tcPr marL="137160" marT="91440">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12700" cap="flat">
                      <a:noFill/>
                      <a:prstDash val="solid"/>
                      <a:round/>
                    </a:lnB>
                    <a:noFill/>
                  </a:tcPr>
                </a:tc>
                <a:tc>
                  <a:txBody>
                    <a:bodyPr/>
                    <a:lstStyle/>
                    <a:p>
                      <a:endParaRPr lang="en-US" sz="2000" b="0" i="0" dirty="0">
                        <a:solidFill>
                          <a:schemeClr val="bg1"/>
                        </a:solidFill>
                        <a:latin typeface="Helvetica Light" charset="0"/>
                        <a:ea typeface="Helvetica Light" charset="0"/>
                        <a:cs typeface="Helvetica Light" charset="0"/>
                      </a:endParaRPr>
                    </a:p>
                  </a:txBody>
                  <a:tcPr marL="137160" marR="0" marT="91440">
                    <a:lnL w="6350" cap="flat" cmpd="sng" algn="ctr">
                      <a:solidFill>
                        <a:schemeClr val="accent5"/>
                      </a:solidFill>
                      <a:prstDash val="solid"/>
                      <a:round/>
                      <a:headEnd type="none" w="med" len="med"/>
                      <a:tailEnd type="none" w="med" len="med"/>
                    </a:lnL>
                    <a:lnR w="12700" cap="flat">
                      <a:noFill/>
                      <a:prstDash val="solid"/>
                      <a:round/>
                    </a:lnR>
                    <a:lnT w="6350" cap="flat" cmpd="sng" algn="ctr">
                      <a:solidFill>
                        <a:schemeClr val="accent5"/>
                      </a:solidFill>
                      <a:prstDash val="solid"/>
                      <a:round/>
                      <a:headEnd type="none" w="med" len="med"/>
                      <a:tailEnd type="none" w="med" len="med"/>
                    </a:lnT>
                    <a:lnB w="12700" cap="flat">
                      <a:noFill/>
                      <a:prstDash val="solid"/>
                      <a:round/>
                    </a:lnB>
                    <a:noFill/>
                  </a:tcPr>
                </a:tc>
              </a:tr>
            </a:tbl>
          </a:graphicData>
        </a:graphic>
      </p:graphicFrame>
      <p:cxnSp>
        <p:nvCxnSpPr>
          <p:cNvPr id="11" name="Straight Connector 10"/>
          <p:cNvCxnSpPr/>
          <p:nvPr/>
        </p:nvCxnSpPr>
        <p:spPr>
          <a:xfrm>
            <a:off x="435651" y="830381"/>
            <a:ext cx="4520662"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42597105"/>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Helvetica Light" charset="0"/>
                <a:ea typeface="Helvetica Light" charset="0"/>
                <a:cs typeface="Helvetica Light" charset="0"/>
              </a:rPr>
              <a:t>Empathy </a:t>
            </a:r>
            <a:r>
              <a:rPr lang="en-US" dirty="0" smtClean="0">
                <a:solidFill>
                  <a:schemeClr val="bg1"/>
                </a:solidFill>
                <a:latin typeface="Helvetica Light" charset="0"/>
                <a:ea typeface="Helvetica Light" charset="0"/>
                <a:cs typeface="Helvetica Light" charset="0"/>
              </a:rPr>
              <a:t>Maps</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27</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664349897"/>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219075">
              <a:defRPr sz="8000" spc="-159">
                <a:solidFill>
                  <a:srgbClr val="5A5A5A"/>
                </a:solidFill>
                <a:latin typeface="+mn-lt"/>
                <a:ea typeface="+mn-ea"/>
                <a:cs typeface="+mn-cs"/>
                <a:sym typeface="Helvetica"/>
              </a:defRPr>
            </a:pPr>
            <a:r>
              <a:rPr lang="en-US" sz="3200" spc="-60" dirty="0">
                <a:solidFill>
                  <a:schemeClr val="bg1"/>
                </a:solidFill>
                <a:latin typeface="Helvetica Light" charset="0"/>
                <a:ea typeface="Helvetica Light" charset="0"/>
                <a:cs typeface="Helvetica Light" charset="0"/>
                <a:sym typeface="Helvetica"/>
              </a:rPr>
              <a:t>What opportunities are presented </a:t>
            </a:r>
            <a:br>
              <a:rPr lang="en-US" sz="3200" spc="-60" dirty="0">
                <a:solidFill>
                  <a:schemeClr val="bg1"/>
                </a:solidFill>
                <a:latin typeface="Helvetica Light" charset="0"/>
                <a:ea typeface="Helvetica Light" charset="0"/>
                <a:cs typeface="Helvetica Light" charset="0"/>
                <a:sym typeface="Helvetica"/>
              </a:rPr>
            </a:br>
            <a:r>
              <a:rPr lang="en-US" sz="3200" spc="-60" dirty="0">
                <a:solidFill>
                  <a:schemeClr val="bg1"/>
                </a:solidFill>
                <a:latin typeface="Helvetica Light" charset="0"/>
                <a:ea typeface="Helvetica Light" charset="0"/>
                <a:cs typeface="Helvetica Light" charset="0"/>
                <a:sym typeface="Helvetica"/>
              </a:rPr>
              <a:t>when we understand our users and their work?</a:t>
            </a:r>
          </a:p>
        </p:txBody>
      </p:sp>
      <p:sp>
        <p:nvSpPr>
          <p:cNvPr id="3" name="Slide Number Placeholder 2"/>
          <p:cNvSpPr>
            <a:spLocks noGrp="1"/>
          </p:cNvSpPr>
          <p:nvPr>
            <p:ph type="sldNum" sz="quarter" idx="10"/>
          </p:nvPr>
        </p:nvSpPr>
        <p:spPr/>
        <p:txBody>
          <a:bodyPr/>
          <a:lstStyle/>
          <a:p>
            <a:fld id="{5714FB1E-E660-F74D-BC29-F339B17ACE97}" type="slidenum">
              <a:rPr lang="uk-UA" smtClean="0"/>
              <a:pPr/>
              <a:t>28</a:t>
            </a:fld>
            <a:endParaRPr lang="uk-UA" dirty="0"/>
          </a:p>
        </p:txBody>
      </p:sp>
      <p:sp>
        <p:nvSpPr>
          <p:cNvPr id="2" name="Footer Placeholder 1"/>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402136578"/>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2452" y="370334"/>
            <a:ext cx="8226060" cy="292608"/>
          </a:xfrm>
        </p:spPr>
        <p:txBody>
          <a:bodyPr/>
          <a:lstStyle/>
          <a:p>
            <a:r>
              <a:rPr lang="en-US" dirty="0" smtClean="0">
                <a:solidFill>
                  <a:schemeClr val="bg1"/>
                </a:solidFill>
              </a:rPr>
              <a:t>Quotes</a:t>
            </a:r>
            <a:endParaRPr lang="en-US" dirty="0">
              <a:solidFill>
                <a:schemeClr val="bg1"/>
              </a:solidFill>
            </a:endParaRPr>
          </a:p>
        </p:txBody>
      </p:sp>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29</a:t>
            </a:fld>
            <a:endParaRPr lang="uk-UA" dirty="0"/>
          </a:p>
        </p:txBody>
      </p:sp>
      <p:sp>
        <p:nvSpPr>
          <p:cNvPr id="5" name="Content Placeholder 4"/>
          <p:cNvSpPr>
            <a:spLocks noGrp="1"/>
          </p:cNvSpPr>
          <p:nvPr>
            <p:ph sz="quarter" idx="12"/>
          </p:nvPr>
        </p:nvSpPr>
        <p:spPr>
          <a:xfrm>
            <a:off x="436698" y="937507"/>
            <a:ext cx="3008607" cy="728331"/>
          </a:xfrm>
        </p:spPr>
        <p:txBody>
          <a:bodyPr/>
          <a:lstStyle/>
          <a:p>
            <a:r>
              <a:rPr lang="en-US" sz="1600" dirty="0">
                <a:solidFill>
                  <a:schemeClr val="bg1"/>
                </a:solidFill>
                <a:latin typeface="Helvetica Light" charset="0"/>
                <a:ea typeface="Helvetica Light" charset="0"/>
                <a:cs typeface="Helvetica Light" charset="0"/>
              </a:rPr>
              <a:t>What do they say or need </a:t>
            </a:r>
            <a:r>
              <a:rPr lang="en-US" sz="1600" dirty="0" smtClean="0">
                <a:solidFill>
                  <a:schemeClr val="bg1"/>
                </a:solidFill>
                <a:latin typeface="Helvetica Light" charset="0"/>
                <a:ea typeface="Helvetica Light" charset="0"/>
                <a:cs typeface="Helvetica Light" charset="0"/>
              </a:rPr>
              <a:t/>
            </a:r>
            <a:br>
              <a:rPr lang="en-US" sz="1600" dirty="0" smtClean="0">
                <a:solidFill>
                  <a:schemeClr val="bg1"/>
                </a:solidFill>
                <a:latin typeface="Helvetica Light" charset="0"/>
                <a:ea typeface="Helvetica Light" charset="0"/>
                <a:cs typeface="Helvetica Light" charset="0"/>
              </a:rPr>
            </a:br>
            <a:r>
              <a:rPr lang="en-US" sz="1600" dirty="0" smtClean="0">
                <a:solidFill>
                  <a:schemeClr val="bg1"/>
                </a:solidFill>
                <a:latin typeface="Helvetica Light" charset="0"/>
                <a:ea typeface="Helvetica Light" charset="0"/>
                <a:cs typeface="Helvetica Light" charset="0"/>
              </a:rPr>
              <a:t>to </a:t>
            </a:r>
            <a:r>
              <a:rPr lang="en-US" sz="1600" dirty="0">
                <a:solidFill>
                  <a:schemeClr val="bg1"/>
                </a:solidFill>
                <a:latin typeface="Helvetica Light" charset="0"/>
                <a:ea typeface="Helvetica Light" charset="0"/>
                <a:cs typeface="Helvetica Light" charset="0"/>
              </a:rPr>
              <a:t>say to </a:t>
            </a:r>
            <a:r>
              <a:rPr lang="en-US" sz="1600" dirty="0" smtClean="0">
                <a:solidFill>
                  <a:schemeClr val="bg1"/>
                </a:solidFill>
                <a:latin typeface="Helvetica Light" charset="0"/>
                <a:ea typeface="Helvetica Light" charset="0"/>
                <a:cs typeface="Helvetica Light" charset="0"/>
              </a:rPr>
              <a:t>others?</a:t>
            </a:r>
            <a:br>
              <a:rPr lang="en-US" sz="1600" dirty="0" smtClean="0">
                <a:solidFill>
                  <a:schemeClr val="bg1"/>
                </a:solidFill>
                <a:latin typeface="Helvetica Light" charset="0"/>
                <a:ea typeface="Helvetica Light" charset="0"/>
                <a:cs typeface="Helvetica Light" charset="0"/>
              </a:rPr>
            </a:br>
            <a:r>
              <a:rPr lang="en-US" sz="1600" dirty="0" smtClean="0">
                <a:solidFill>
                  <a:schemeClr val="bg1"/>
                </a:solidFill>
                <a:latin typeface="Helvetica Light" charset="0"/>
                <a:ea typeface="Helvetica Light" charset="0"/>
                <a:cs typeface="Helvetica Light" charset="0"/>
              </a:rPr>
              <a:t>How </a:t>
            </a:r>
            <a:r>
              <a:rPr lang="en-US" sz="1600" dirty="0">
                <a:solidFill>
                  <a:schemeClr val="bg1"/>
                </a:solidFill>
                <a:latin typeface="Helvetica Light" charset="0"/>
                <a:ea typeface="Helvetica Light" charset="0"/>
                <a:cs typeface="Helvetica Light" charset="0"/>
              </a:rPr>
              <a:t>do they likely express themselves</a:t>
            </a:r>
            <a:r>
              <a:rPr lang="en-US" sz="1600" dirty="0" smtClean="0">
                <a:solidFill>
                  <a:schemeClr val="bg1"/>
                </a:solidFill>
                <a:latin typeface="Helvetica Light" charset="0"/>
                <a:ea typeface="Helvetica Light" charset="0"/>
                <a:cs typeface="Helvetica Light" charset="0"/>
              </a:rPr>
              <a:t>?</a:t>
            </a:r>
            <a:endParaRPr lang="en-US" sz="1600" dirty="0">
              <a:solidFill>
                <a:schemeClr val="bg1"/>
              </a:solidFill>
              <a:latin typeface="Helvetica Light" charset="0"/>
              <a:ea typeface="Helvetica Light" charset="0"/>
              <a:cs typeface="Helvetica Light" charset="0"/>
            </a:endParaRPr>
          </a:p>
        </p:txBody>
      </p:sp>
      <p:sp>
        <p:nvSpPr>
          <p:cNvPr id="6" name="Content Placeholder 5"/>
          <p:cNvSpPr>
            <a:spLocks noGrp="1"/>
          </p:cNvSpPr>
          <p:nvPr>
            <p:ph sz="quarter" idx="13"/>
          </p:nvPr>
        </p:nvSpPr>
        <p:spPr>
          <a:xfrm>
            <a:off x="5839614" y="937508"/>
            <a:ext cx="2828898" cy="728330"/>
          </a:xfrm>
        </p:spPr>
        <p:txBody>
          <a:bodyPr/>
          <a:lstStyle/>
          <a:p>
            <a:pPr algn="r"/>
            <a:r>
              <a:rPr lang="en-US" sz="1600" dirty="0" smtClean="0">
                <a:solidFill>
                  <a:schemeClr val="bg1"/>
                </a:solidFill>
                <a:latin typeface="Helvetica Light" charset="0"/>
                <a:ea typeface="Helvetica Light" charset="0"/>
                <a:cs typeface="Helvetica Light" charset="0"/>
              </a:rPr>
              <a:t>What do they think about </a:t>
            </a:r>
            <a:br>
              <a:rPr lang="en-US" sz="1600" dirty="0" smtClean="0">
                <a:solidFill>
                  <a:schemeClr val="bg1"/>
                </a:solidFill>
                <a:latin typeface="Helvetica Light" charset="0"/>
                <a:ea typeface="Helvetica Light" charset="0"/>
                <a:cs typeface="Helvetica Light" charset="0"/>
              </a:rPr>
            </a:br>
            <a:r>
              <a:rPr lang="en-US" sz="1600" dirty="0" smtClean="0">
                <a:solidFill>
                  <a:schemeClr val="bg1"/>
                </a:solidFill>
                <a:latin typeface="Helvetica Light" charset="0"/>
                <a:ea typeface="Helvetica Light" charset="0"/>
                <a:cs typeface="Helvetica Light" charset="0"/>
              </a:rPr>
              <a:t>the situation?</a:t>
            </a:r>
            <a:br>
              <a:rPr lang="en-US" sz="1600" dirty="0" smtClean="0">
                <a:solidFill>
                  <a:schemeClr val="bg1"/>
                </a:solidFill>
                <a:latin typeface="Helvetica Light" charset="0"/>
                <a:ea typeface="Helvetica Light" charset="0"/>
                <a:cs typeface="Helvetica Light" charset="0"/>
              </a:rPr>
            </a:br>
            <a:r>
              <a:rPr lang="en-US" sz="1600" dirty="0" smtClean="0">
                <a:solidFill>
                  <a:schemeClr val="bg1"/>
                </a:solidFill>
                <a:latin typeface="Helvetica Light" charset="0"/>
                <a:ea typeface="Helvetica Light" charset="0"/>
                <a:cs typeface="Helvetica Light" charset="0"/>
              </a:rPr>
              <a:t>What is their viewpoint?</a:t>
            </a:r>
            <a:endParaRPr lang="en-US" sz="1600" dirty="0">
              <a:solidFill>
                <a:schemeClr val="bg1"/>
              </a:solidFill>
              <a:latin typeface="Helvetica Light" charset="0"/>
              <a:ea typeface="Helvetica Light" charset="0"/>
              <a:cs typeface="Helvetica Light" charset="0"/>
            </a:endParaRPr>
          </a:p>
        </p:txBody>
      </p:sp>
      <p:sp>
        <p:nvSpPr>
          <p:cNvPr id="8" name="Title 3"/>
          <p:cNvSpPr txBox="1">
            <a:spLocks/>
          </p:cNvSpPr>
          <p:nvPr/>
        </p:nvSpPr>
        <p:spPr>
          <a:xfrm>
            <a:off x="5341371" y="256032"/>
            <a:ext cx="3327141" cy="29260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lvl1pPr marL="0" marR="0" indent="0" algn="l" defTabSz="914400" rtl="0" eaLnBrk="1" latinLnBrk="0" hangingPunct="1">
              <a:lnSpc>
                <a:spcPct val="90000"/>
              </a:lnSpc>
              <a:spcBef>
                <a:spcPts val="0"/>
              </a:spcBef>
              <a:spcAft>
                <a:spcPts val="0"/>
              </a:spcAft>
              <a:buClrTx/>
              <a:buSzTx/>
              <a:buFontTx/>
              <a:buNone/>
              <a:tabLst/>
              <a:defRPr sz="2200" b="0" i="0" u="none" strike="noStrike" cap="none" spc="0" baseline="0">
                <a:ln>
                  <a:noFill/>
                </a:ln>
                <a:solidFill>
                  <a:schemeClr val="tx2"/>
                </a:solidFill>
                <a:uFillTx/>
                <a:latin typeface="Arial" charset="0"/>
                <a:ea typeface="Arial" charset="0"/>
                <a:cs typeface="Arial"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a:lstStyle>
          <a:p>
            <a:pPr algn="r"/>
            <a:r>
              <a:rPr lang="en-US" dirty="0" smtClean="0">
                <a:solidFill>
                  <a:schemeClr val="bg1"/>
                </a:solidFill>
                <a:latin typeface="Helvetica Light" charset="0"/>
                <a:ea typeface="Helvetica Light" charset="0"/>
                <a:cs typeface="Helvetica Light" charset="0"/>
              </a:rPr>
              <a:t>Expectations </a:t>
            </a:r>
          </a:p>
          <a:p>
            <a:pPr algn="r"/>
            <a:r>
              <a:rPr lang="en-US" dirty="0" smtClean="0">
                <a:solidFill>
                  <a:schemeClr val="bg1"/>
                </a:solidFill>
                <a:latin typeface="Helvetica Light" charset="0"/>
                <a:ea typeface="Helvetica Light" charset="0"/>
                <a:cs typeface="Helvetica Light" charset="0"/>
              </a:rPr>
              <a:t>and Reactions</a:t>
            </a:r>
            <a:endParaRPr lang="en-US" dirty="0">
              <a:solidFill>
                <a:schemeClr val="bg1"/>
              </a:solidFill>
              <a:latin typeface="Helvetica Light" charset="0"/>
              <a:ea typeface="Helvetica Light" charset="0"/>
              <a:cs typeface="Helvetica Light" charset="0"/>
            </a:endParaRPr>
          </a:p>
        </p:txBody>
      </p:sp>
      <p:sp>
        <p:nvSpPr>
          <p:cNvPr id="9" name="Title 3"/>
          <p:cNvSpPr txBox="1">
            <a:spLocks/>
          </p:cNvSpPr>
          <p:nvPr/>
        </p:nvSpPr>
        <p:spPr>
          <a:xfrm>
            <a:off x="432691" y="4116900"/>
            <a:ext cx="3327141" cy="29260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lvl1pPr marL="0" marR="0" indent="0" algn="l" defTabSz="914400" rtl="0" eaLnBrk="1" latinLnBrk="0" hangingPunct="1">
              <a:lnSpc>
                <a:spcPct val="90000"/>
              </a:lnSpc>
              <a:spcBef>
                <a:spcPts val="0"/>
              </a:spcBef>
              <a:spcAft>
                <a:spcPts val="0"/>
              </a:spcAft>
              <a:buClrTx/>
              <a:buSzTx/>
              <a:buFontTx/>
              <a:buNone/>
              <a:tabLst/>
              <a:defRPr sz="2200" b="0" i="0" u="none" strike="noStrike" cap="none" spc="0" baseline="0">
                <a:ln>
                  <a:noFill/>
                </a:ln>
                <a:solidFill>
                  <a:schemeClr val="tx2"/>
                </a:solidFill>
                <a:uFillTx/>
                <a:latin typeface="Arial" charset="0"/>
                <a:ea typeface="Arial" charset="0"/>
                <a:cs typeface="Arial"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a:lstStyle>
          <a:p>
            <a:r>
              <a:rPr lang="en-US" dirty="0" smtClean="0">
                <a:solidFill>
                  <a:schemeClr val="bg1"/>
                </a:solidFill>
                <a:latin typeface="Helvetica Light" charset="0"/>
                <a:ea typeface="Helvetica Light" charset="0"/>
                <a:cs typeface="Helvetica Light" charset="0"/>
              </a:rPr>
              <a:t>Actions</a:t>
            </a:r>
            <a:endParaRPr lang="en-US" dirty="0">
              <a:solidFill>
                <a:schemeClr val="bg1"/>
              </a:solidFill>
              <a:latin typeface="Helvetica Light" charset="0"/>
              <a:ea typeface="Helvetica Light" charset="0"/>
              <a:cs typeface="Helvetica Light" charset="0"/>
            </a:endParaRPr>
          </a:p>
        </p:txBody>
      </p:sp>
      <p:sp>
        <p:nvSpPr>
          <p:cNvPr id="10" name="Content Placeholder 4"/>
          <p:cNvSpPr txBox="1">
            <a:spLocks/>
          </p:cNvSpPr>
          <p:nvPr/>
        </p:nvSpPr>
        <p:spPr>
          <a:xfrm>
            <a:off x="432248" y="3268197"/>
            <a:ext cx="3327584" cy="696433"/>
          </a:xfrm>
          <a:prstGeom prst="rect">
            <a:avLst/>
          </a:prstGeom>
        </p:spPr>
        <p:txBody>
          <a:bodyPr vert="horz" wrap="square" lIns="0" tIns="0" rIns="0" bIns="0" rtlCol="0" anchor="b">
            <a:noAutofit/>
          </a:bodyPr>
          <a:lstStyle>
            <a:lvl1pPr marL="0" marR="0" indent="0" algn="l" defTabSz="914400" rtl="0" eaLnBrk="1" latinLnBrk="0" hangingPunct="1">
              <a:lnSpc>
                <a:spcPct val="100000"/>
              </a:lnSpc>
              <a:spcBef>
                <a:spcPts val="300"/>
              </a:spcBef>
              <a:spcAft>
                <a:spcPts val="300"/>
              </a:spcAft>
              <a:buClrTx/>
              <a:buSzTx/>
              <a:buFontTx/>
              <a:buNone/>
              <a:tabLst/>
              <a:defRPr sz="1200" b="0" i="0" u="none" strike="noStrike" cap="none" spc="0" baseline="0">
                <a:ln>
                  <a:noFill/>
                </a:ln>
                <a:solidFill>
                  <a:schemeClr val="tx2"/>
                </a:solidFill>
                <a:uFillTx/>
                <a:latin typeface="Arial" charset="0"/>
                <a:ea typeface="Arial" charset="0"/>
                <a:cs typeface="Arial" charset="0"/>
                <a:sym typeface="Arial"/>
              </a:defRPr>
            </a:lvl1pPr>
            <a:lvl2pPr marL="177800" marR="0" indent="-169862"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2pPr>
            <a:lvl3pPr marL="367241" marR="0" indent="-148166"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3pPr>
            <a:lvl4pPr marL="7061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4pPr>
            <a:lvl5pPr marL="9347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600" dirty="0" smtClean="0">
                <a:solidFill>
                  <a:schemeClr val="bg1"/>
                </a:solidFill>
                <a:latin typeface="Helvetica Light" charset="0"/>
                <a:ea typeface="Helvetica Light" charset="0"/>
                <a:cs typeface="Helvetica Light" charset="0"/>
              </a:rPr>
              <a:t>What do they do to get their job done?</a:t>
            </a:r>
            <a:endParaRPr lang="en-US" sz="1600" dirty="0">
              <a:solidFill>
                <a:schemeClr val="bg1"/>
              </a:solidFill>
              <a:latin typeface="Helvetica Light" charset="0"/>
              <a:ea typeface="Helvetica Light" charset="0"/>
              <a:cs typeface="Helvetica Light" charset="0"/>
            </a:endParaRPr>
          </a:p>
        </p:txBody>
      </p:sp>
      <p:sp>
        <p:nvSpPr>
          <p:cNvPr id="11" name="Title 3"/>
          <p:cNvSpPr txBox="1">
            <a:spLocks/>
          </p:cNvSpPr>
          <p:nvPr/>
        </p:nvSpPr>
        <p:spPr>
          <a:xfrm>
            <a:off x="5340050" y="4116900"/>
            <a:ext cx="3327141" cy="292608"/>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lvl1pPr marL="0" marR="0" indent="0" algn="l" defTabSz="914400" rtl="0" eaLnBrk="1" latinLnBrk="0" hangingPunct="1">
              <a:lnSpc>
                <a:spcPct val="90000"/>
              </a:lnSpc>
              <a:spcBef>
                <a:spcPts val="0"/>
              </a:spcBef>
              <a:spcAft>
                <a:spcPts val="0"/>
              </a:spcAft>
              <a:buClrTx/>
              <a:buSzTx/>
              <a:buFontTx/>
              <a:buNone/>
              <a:tabLst/>
              <a:defRPr sz="2200" b="0" i="0" u="none" strike="noStrike" cap="none" spc="0" baseline="0">
                <a:ln>
                  <a:noFill/>
                </a:ln>
                <a:solidFill>
                  <a:schemeClr val="tx2"/>
                </a:solidFill>
                <a:uFillTx/>
                <a:latin typeface="Arial" charset="0"/>
                <a:ea typeface="Arial" charset="0"/>
                <a:cs typeface="Arial"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a:lstStyle>
          <a:p>
            <a:pPr algn="r"/>
            <a:r>
              <a:rPr lang="en-US" dirty="0" smtClean="0">
                <a:solidFill>
                  <a:schemeClr val="bg1"/>
                </a:solidFill>
                <a:latin typeface="Helvetica Light" charset="0"/>
                <a:ea typeface="Helvetica Light" charset="0"/>
                <a:cs typeface="Helvetica Light" charset="0"/>
              </a:rPr>
              <a:t>Values</a:t>
            </a:r>
          </a:p>
        </p:txBody>
      </p:sp>
      <p:sp>
        <p:nvSpPr>
          <p:cNvPr id="12" name="Content Placeholder 4"/>
          <p:cNvSpPr txBox="1">
            <a:spLocks/>
          </p:cNvSpPr>
          <p:nvPr/>
        </p:nvSpPr>
        <p:spPr>
          <a:xfrm>
            <a:off x="5339606" y="3268197"/>
            <a:ext cx="3327584" cy="696433"/>
          </a:xfrm>
          <a:prstGeom prst="rect">
            <a:avLst/>
          </a:prstGeom>
        </p:spPr>
        <p:txBody>
          <a:bodyPr vert="horz" wrap="square" lIns="0" tIns="0" rIns="0" bIns="0" rtlCol="0" anchor="b">
            <a:noAutofit/>
          </a:bodyPr>
          <a:lstStyle>
            <a:lvl1pPr marL="0" marR="0" indent="0" algn="l" defTabSz="914400" rtl="0" eaLnBrk="1" latinLnBrk="0" hangingPunct="1">
              <a:lnSpc>
                <a:spcPct val="100000"/>
              </a:lnSpc>
              <a:spcBef>
                <a:spcPts val="300"/>
              </a:spcBef>
              <a:spcAft>
                <a:spcPts val="300"/>
              </a:spcAft>
              <a:buClrTx/>
              <a:buSzTx/>
              <a:buFontTx/>
              <a:buNone/>
              <a:tabLst/>
              <a:defRPr sz="1200" b="0" i="0" u="none" strike="noStrike" cap="none" spc="0" baseline="0">
                <a:ln>
                  <a:noFill/>
                </a:ln>
                <a:solidFill>
                  <a:schemeClr val="tx2"/>
                </a:solidFill>
                <a:uFillTx/>
                <a:latin typeface="Arial" charset="0"/>
                <a:ea typeface="Arial" charset="0"/>
                <a:cs typeface="Arial" charset="0"/>
                <a:sym typeface="Arial"/>
              </a:defRPr>
            </a:lvl1pPr>
            <a:lvl2pPr marL="177800" marR="0" indent="-169862"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2pPr>
            <a:lvl3pPr marL="367241" marR="0" indent="-148166"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3pPr>
            <a:lvl4pPr marL="7061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4pPr>
            <a:lvl5pPr marL="9347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algn="r"/>
            <a:r>
              <a:rPr lang="en-US" sz="1600" dirty="0" smtClean="0">
                <a:solidFill>
                  <a:schemeClr val="bg1"/>
                </a:solidFill>
                <a:latin typeface="Helvetica Light" charset="0"/>
                <a:ea typeface="Helvetica Light" charset="0"/>
                <a:cs typeface="Helvetica Light" charset="0"/>
              </a:rPr>
              <a:t>How does this person feel about their job?</a:t>
            </a:r>
            <a:endParaRPr lang="en-US" sz="1600" dirty="0">
              <a:solidFill>
                <a:schemeClr val="bg1"/>
              </a:solidFill>
              <a:latin typeface="Helvetica Light" charset="0"/>
              <a:ea typeface="Helvetica Light" charset="0"/>
              <a:cs typeface="Helvetica Light" charset="0"/>
            </a:endParaRPr>
          </a:p>
        </p:txBody>
      </p:sp>
      <p:sp>
        <p:nvSpPr>
          <p:cNvPr id="13" name="Oval 12"/>
          <p:cNvSpPr/>
          <p:nvPr/>
        </p:nvSpPr>
        <p:spPr>
          <a:xfrm>
            <a:off x="3538065" y="1545708"/>
            <a:ext cx="2052084" cy="2052084"/>
          </a:xfrm>
          <a:prstGeom prst="ellipse">
            <a:avLst/>
          </a:prstGeom>
          <a:noFill/>
          <a:ln w="19050" cap="flat">
            <a:solidFill>
              <a:schemeClr val="bg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cxnSp>
        <p:nvCxnSpPr>
          <p:cNvPr id="15" name="Straight Connector 14"/>
          <p:cNvCxnSpPr/>
          <p:nvPr/>
        </p:nvCxnSpPr>
        <p:spPr>
          <a:xfrm>
            <a:off x="5590149" y="2571750"/>
            <a:ext cx="3243566" cy="0"/>
          </a:xfrm>
          <a:prstGeom prst="line">
            <a:avLst/>
          </a:prstGeom>
          <a:noFill/>
          <a:ln w="1905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436698" y="2571750"/>
            <a:ext cx="3117153" cy="0"/>
          </a:xfrm>
          <a:prstGeom prst="line">
            <a:avLst/>
          </a:prstGeom>
          <a:noFill/>
          <a:ln w="1905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a:off x="4572000" y="3599003"/>
            <a:ext cx="0" cy="810505"/>
          </a:xfrm>
          <a:prstGeom prst="line">
            <a:avLst/>
          </a:prstGeom>
          <a:noFill/>
          <a:ln w="19050" cap="flat">
            <a:solidFill>
              <a:schemeClr val="bg2"/>
            </a:solidFill>
            <a:prstDash val="solid"/>
            <a:miter lim="800000"/>
          </a:ln>
          <a:effectLst/>
          <a:sp3d/>
        </p:spPr>
        <p:style>
          <a:lnRef idx="0">
            <a:scrgbClr r="0" g="0" b="0"/>
          </a:lnRef>
          <a:fillRef idx="0">
            <a:scrgbClr r="0" g="0" b="0"/>
          </a:fillRef>
          <a:effectRef idx="0">
            <a:scrgbClr r="0" g="0" b="0"/>
          </a:effectRef>
          <a:fontRef idx="none"/>
        </p:style>
      </p:cxn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887" y="1724025"/>
            <a:ext cx="1378986" cy="1695450"/>
          </a:xfrm>
          <a:prstGeom prst="rect">
            <a:avLst/>
          </a:prstGeom>
        </p:spPr>
      </p:pic>
      <p:sp>
        <p:nvSpPr>
          <p:cNvPr id="34" name="Title 3"/>
          <p:cNvSpPr txBox="1">
            <a:spLocks/>
          </p:cNvSpPr>
          <p:nvPr/>
        </p:nvSpPr>
        <p:spPr>
          <a:xfrm>
            <a:off x="2986274" y="2202203"/>
            <a:ext cx="527950" cy="223166"/>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lvl1pPr marL="0" marR="0" indent="0" algn="l" defTabSz="914400" rtl="0" eaLnBrk="1" latinLnBrk="0" hangingPunct="1">
              <a:lnSpc>
                <a:spcPct val="90000"/>
              </a:lnSpc>
              <a:spcBef>
                <a:spcPts val="0"/>
              </a:spcBef>
              <a:spcAft>
                <a:spcPts val="0"/>
              </a:spcAft>
              <a:buClrTx/>
              <a:buSzTx/>
              <a:buFontTx/>
              <a:buNone/>
              <a:tabLst/>
              <a:defRPr sz="2200" b="0" i="0" u="none" strike="noStrike" cap="none" spc="0" baseline="0">
                <a:ln>
                  <a:noFill/>
                </a:ln>
                <a:solidFill>
                  <a:schemeClr val="tx2"/>
                </a:solidFill>
                <a:uFillTx/>
                <a:latin typeface="Arial" charset="0"/>
                <a:ea typeface="Arial" charset="0"/>
                <a:cs typeface="Arial"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a:lstStyle>
          <a:p>
            <a:r>
              <a:rPr lang="en-US" sz="1600" dirty="0" smtClean="0">
                <a:solidFill>
                  <a:schemeClr val="bg1"/>
                </a:solidFill>
                <a:latin typeface="Helvetica Light" charset="0"/>
                <a:ea typeface="Helvetica Light" charset="0"/>
                <a:cs typeface="Helvetica Light" charset="0"/>
              </a:rPr>
              <a:t>Says</a:t>
            </a:r>
            <a:endParaRPr lang="en-US" sz="1600" dirty="0">
              <a:solidFill>
                <a:schemeClr val="bg1"/>
              </a:solidFill>
              <a:latin typeface="Helvetica Light" charset="0"/>
              <a:ea typeface="Helvetica Light" charset="0"/>
              <a:cs typeface="Helvetica Light" charset="0"/>
            </a:endParaRPr>
          </a:p>
        </p:txBody>
      </p:sp>
      <p:sp>
        <p:nvSpPr>
          <p:cNvPr id="35" name="Title 3"/>
          <p:cNvSpPr txBox="1">
            <a:spLocks/>
          </p:cNvSpPr>
          <p:nvPr/>
        </p:nvSpPr>
        <p:spPr>
          <a:xfrm>
            <a:off x="2986274" y="2751474"/>
            <a:ext cx="527950" cy="223166"/>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lvl1pPr marL="0" marR="0" indent="0" algn="l" defTabSz="914400" rtl="0" eaLnBrk="1" latinLnBrk="0" hangingPunct="1">
              <a:lnSpc>
                <a:spcPct val="90000"/>
              </a:lnSpc>
              <a:spcBef>
                <a:spcPts val="0"/>
              </a:spcBef>
              <a:spcAft>
                <a:spcPts val="0"/>
              </a:spcAft>
              <a:buClrTx/>
              <a:buSzTx/>
              <a:buFontTx/>
              <a:buNone/>
              <a:tabLst/>
              <a:defRPr sz="2200" b="0" i="0" u="none" strike="noStrike" cap="none" spc="0" baseline="0">
                <a:ln>
                  <a:noFill/>
                </a:ln>
                <a:solidFill>
                  <a:schemeClr val="tx2"/>
                </a:solidFill>
                <a:uFillTx/>
                <a:latin typeface="Arial" charset="0"/>
                <a:ea typeface="Arial" charset="0"/>
                <a:cs typeface="Arial"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a:lstStyle>
          <a:p>
            <a:r>
              <a:rPr lang="en-US" sz="1600" dirty="0" smtClean="0">
                <a:solidFill>
                  <a:schemeClr val="bg1"/>
                </a:solidFill>
                <a:latin typeface="Helvetica Light" charset="0"/>
                <a:ea typeface="Helvetica Light" charset="0"/>
                <a:cs typeface="Helvetica Light" charset="0"/>
              </a:rPr>
              <a:t>Does</a:t>
            </a:r>
            <a:endParaRPr lang="en-US" sz="1600" dirty="0">
              <a:solidFill>
                <a:schemeClr val="bg1"/>
              </a:solidFill>
              <a:latin typeface="Helvetica Light" charset="0"/>
              <a:ea typeface="Helvetica Light" charset="0"/>
              <a:cs typeface="Helvetica Light" charset="0"/>
            </a:endParaRPr>
          </a:p>
        </p:txBody>
      </p:sp>
      <p:sp>
        <p:nvSpPr>
          <p:cNvPr id="36" name="Title 3"/>
          <p:cNvSpPr txBox="1">
            <a:spLocks/>
          </p:cNvSpPr>
          <p:nvPr/>
        </p:nvSpPr>
        <p:spPr>
          <a:xfrm>
            <a:off x="5682909" y="2751474"/>
            <a:ext cx="527950" cy="223166"/>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lvl1pPr marL="0" marR="0" indent="0" algn="l" defTabSz="914400" rtl="0" eaLnBrk="1" latinLnBrk="0" hangingPunct="1">
              <a:lnSpc>
                <a:spcPct val="90000"/>
              </a:lnSpc>
              <a:spcBef>
                <a:spcPts val="0"/>
              </a:spcBef>
              <a:spcAft>
                <a:spcPts val="0"/>
              </a:spcAft>
              <a:buClrTx/>
              <a:buSzTx/>
              <a:buFontTx/>
              <a:buNone/>
              <a:tabLst/>
              <a:defRPr sz="2200" b="0" i="0" u="none" strike="noStrike" cap="none" spc="0" baseline="0">
                <a:ln>
                  <a:noFill/>
                </a:ln>
                <a:solidFill>
                  <a:schemeClr val="tx2"/>
                </a:solidFill>
                <a:uFillTx/>
                <a:latin typeface="Arial" charset="0"/>
                <a:ea typeface="Arial" charset="0"/>
                <a:cs typeface="Arial"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a:lstStyle>
          <a:p>
            <a:r>
              <a:rPr lang="en-US" sz="1600" smtClean="0">
                <a:solidFill>
                  <a:schemeClr val="bg1"/>
                </a:solidFill>
                <a:latin typeface="Helvetica Light" charset="0"/>
                <a:ea typeface="Helvetica Light" charset="0"/>
                <a:cs typeface="Helvetica Light" charset="0"/>
              </a:rPr>
              <a:t>Feels</a:t>
            </a:r>
            <a:endParaRPr lang="en-US" sz="1600" dirty="0">
              <a:solidFill>
                <a:schemeClr val="bg1"/>
              </a:solidFill>
              <a:latin typeface="Helvetica Light" charset="0"/>
              <a:ea typeface="Helvetica Light" charset="0"/>
              <a:cs typeface="Helvetica Light" charset="0"/>
            </a:endParaRPr>
          </a:p>
        </p:txBody>
      </p:sp>
      <p:sp>
        <p:nvSpPr>
          <p:cNvPr id="37" name="Title 3"/>
          <p:cNvSpPr txBox="1">
            <a:spLocks/>
          </p:cNvSpPr>
          <p:nvPr/>
        </p:nvSpPr>
        <p:spPr>
          <a:xfrm>
            <a:off x="5682909" y="2191732"/>
            <a:ext cx="622198" cy="233637"/>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lvl1pPr marL="0" marR="0" indent="0" algn="l" defTabSz="914400" rtl="0" eaLnBrk="1" latinLnBrk="0" hangingPunct="1">
              <a:lnSpc>
                <a:spcPct val="90000"/>
              </a:lnSpc>
              <a:spcBef>
                <a:spcPts val="0"/>
              </a:spcBef>
              <a:spcAft>
                <a:spcPts val="0"/>
              </a:spcAft>
              <a:buClrTx/>
              <a:buSzTx/>
              <a:buFontTx/>
              <a:buNone/>
              <a:tabLst/>
              <a:defRPr sz="2200" b="0" i="0" u="none" strike="noStrike" cap="none" spc="0" baseline="0">
                <a:ln>
                  <a:noFill/>
                </a:ln>
                <a:solidFill>
                  <a:schemeClr val="tx2"/>
                </a:solidFill>
                <a:uFillTx/>
                <a:latin typeface="Arial" charset="0"/>
                <a:ea typeface="Arial" charset="0"/>
                <a:cs typeface="Arial"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a:lstStyle>
          <a:p>
            <a:r>
              <a:rPr lang="en-US" sz="1600" smtClean="0">
                <a:solidFill>
                  <a:schemeClr val="bg1"/>
                </a:solidFill>
                <a:latin typeface="Helvetica Light" charset="0"/>
                <a:ea typeface="Helvetica Light" charset="0"/>
                <a:cs typeface="Helvetica Light" charset="0"/>
              </a:rPr>
              <a:t>Thinks</a:t>
            </a:r>
            <a:endParaRPr lang="en-US" sz="1600" dirty="0">
              <a:solidFill>
                <a:schemeClr val="bg1"/>
              </a:solidFill>
              <a:latin typeface="Helvetica Light" charset="0"/>
              <a:ea typeface="Helvetica Light" charset="0"/>
              <a:cs typeface="Helvetica Light" charset="0"/>
            </a:endParaRPr>
          </a:p>
        </p:txBody>
      </p:sp>
      <p:cxnSp>
        <p:nvCxnSpPr>
          <p:cNvPr id="27" name="Straight Connector 26"/>
          <p:cNvCxnSpPr>
            <a:endCxn id="13" idx="0"/>
          </p:cNvCxnSpPr>
          <p:nvPr/>
        </p:nvCxnSpPr>
        <p:spPr>
          <a:xfrm flipH="1">
            <a:off x="4564107" y="370334"/>
            <a:ext cx="7893" cy="1175374"/>
          </a:xfrm>
          <a:prstGeom prst="line">
            <a:avLst/>
          </a:prstGeom>
          <a:noFill/>
          <a:ln w="19050" cap="flat">
            <a:solidFill>
              <a:schemeClr val="bg2"/>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0637955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24" t="2090" r="1024" b="637"/>
          <a:stretch/>
        </p:blipFill>
        <p:spPr>
          <a:xfrm>
            <a:off x="0" y="-1"/>
            <a:ext cx="9144000" cy="5143501"/>
          </a:xfrm>
          <a:prstGeom prst="rect">
            <a:avLst/>
          </a:prstGeom>
        </p:spPr>
      </p:pic>
      <p:sp>
        <p:nvSpPr>
          <p:cNvPr id="3" name="Slide Number Placeholder 2"/>
          <p:cNvSpPr>
            <a:spLocks noGrp="1"/>
          </p:cNvSpPr>
          <p:nvPr>
            <p:ph type="sldNum" sz="quarter" idx="10"/>
          </p:nvPr>
        </p:nvSpPr>
        <p:spPr/>
        <p:txBody>
          <a:bodyPr/>
          <a:lstStyle/>
          <a:p>
            <a:fld id="{5714FB1E-E660-F74D-BC29-F339B17ACE97}" type="slidenum">
              <a:rPr lang="uk-UA" smtClean="0"/>
              <a:pPr/>
              <a:t>3</a:t>
            </a:fld>
            <a:endParaRPr lang="uk-UA" dirty="0"/>
          </a:p>
        </p:txBody>
      </p:sp>
      <p:sp>
        <p:nvSpPr>
          <p:cNvPr id="2" name="Footer Placeholder 1"/>
          <p:cNvSpPr>
            <a:spLocks noGrp="1"/>
          </p:cNvSpPr>
          <p:nvPr>
            <p:ph type="ftr" sz="quarter" idx="11"/>
          </p:nvPr>
        </p:nvSpPr>
        <p:spPr/>
        <p:txBody>
          <a:bodyPr/>
          <a:lstStyle/>
          <a:p>
            <a:r>
              <a:rPr lang="en-US" smtClean="0"/>
              <a:t>IBM Confidential</a:t>
            </a:r>
            <a:endParaRPr lang="en-US"/>
          </a:p>
        </p:txBody>
      </p:sp>
      <p:sp>
        <p:nvSpPr>
          <p:cNvPr id="7" name="Title 6"/>
          <p:cNvSpPr>
            <a:spLocks noGrp="1"/>
          </p:cNvSpPr>
          <p:nvPr>
            <p:ph type="title"/>
          </p:nvPr>
        </p:nvSpPr>
        <p:spPr/>
        <p:txBody>
          <a:bodyPr/>
          <a:lstStyle/>
          <a:p>
            <a:r>
              <a:rPr lang="en-US" dirty="0" smtClean="0">
                <a:solidFill>
                  <a:schemeClr val="bg1"/>
                </a:solidFill>
                <a:latin typeface="Helvetica" charset="0"/>
                <a:ea typeface="Helvetica" charset="0"/>
                <a:cs typeface="Helvetica" charset="0"/>
              </a:rPr>
              <a:t>Design Thinking at IBM</a:t>
            </a:r>
            <a:endParaRPr lang="en-US"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582390442"/>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442452" y="1932521"/>
            <a:ext cx="3402012"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30</a:t>
            </a:fld>
            <a:endParaRPr lang="uk-UA" dirty="0"/>
          </a:p>
        </p:txBody>
      </p:sp>
      <p:sp>
        <p:nvSpPr>
          <p:cNvPr id="6" name="Title 5"/>
          <p:cNvSpPr>
            <a:spLocks noGrp="1"/>
          </p:cNvSpPr>
          <p:nvPr>
            <p:ph type="title"/>
          </p:nvPr>
        </p:nvSpPr>
        <p:spPr/>
        <p:txBody>
          <a:bodyPr/>
          <a:lstStyle/>
          <a:p>
            <a:r>
              <a:rPr lang="en-US" dirty="0"/>
              <a:t>Develop Empathy Map (Teams</a:t>
            </a:r>
            <a:r>
              <a:rPr lang="en-US" dirty="0" smtClean="0"/>
              <a:t>)</a:t>
            </a:r>
            <a:endParaRPr lang="en-US" dirty="0"/>
          </a:p>
        </p:txBody>
      </p:sp>
      <p:sp>
        <p:nvSpPr>
          <p:cNvPr id="4" name="Content Placeholder 3"/>
          <p:cNvSpPr>
            <a:spLocks noGrp="1"/>
          </p:cNvSpPr>
          <p:nvPr>
            <p:ph sz="quarter" idx="13"/>
          </p:nvPr>
        </p:nvSpPr>
        <p:spPr/>
        <p:txBody>
          <a:bodyPr/>
          <a:lstStyle/>
          <a:p>
            <a:pPr marL="285750" indent="-285750">
              <a:buFont typeface=".AppleSystemUIFont" charset="-120"/>
              <a:buChar char="–"/>
            </a:pPr>
            <a:r>
              <a:rPr lang="en-US" sz="1600" dirty="0"/>
              <a:t>Time: 30 minutes</a:t>
            </a:r>
          </a:p>
          <a:p>
            <a:pPr marL="285750" indent="-285750">
              <a:buFont typeface=".AppleSystemUIFont" charset="-120"/>
              <a:buChar char="–"/>
            </a:pPr>
            <a:r>
              <a:rPr lang="en-US" sz="1600" dirty="0"/>
              <a:t>Develop an empathy map for your </a:t>
            </a:r>
          </a:p>
          <a:p>
            <a:pPr marL="285750" indent="-285750">
              <a:buFont typeface=".AppleSystemUIFont" charset="-120"/>
              <a:buChar char="–"/>
            </a:pPr>
            <a:r>
              <a:rPr lang="en-US" sz="1600" dirty="0"/>
              <a:t>team’s assigned persona</a:t>
            </a:r>
          </a:p>
          <a:p>
            <a:pPr marL="285750" indent="-285750">
              <a:buFont typeface=".AppleSystemUIFont" charset="-120"/>
              <a:buChar char="–"/>
            </a:pPr>
            <a:r>
              <a:rPr lang="en-US" sz="1600" dirty="0"/>
              <a:t>Include description of your persona to share with the group – consider:</a:t>
            </a:r>
          </a:p>
          <a:p>
            <a:pPr marL="652991" lvl="2" indent="-285750">
              <a:buClr>
                <a:schemeClr val="accent6"/>
              </a:buClr>
              <a:buFont typeface=".AppleSystemUIFont" charset="-120"/>
              <a:buChar char="–"/>
            </a:pPr>
            <a:r>
              <a:rPr lang="en-US" sz="1600" dirty="0"/>
              <a:t>Age</a:t>
            </a:r>
          </a:p>
          <a:p>
            <a:pPr marL="652991" lvl="2" indent="-285750">
              <a:buClr>
                <a:schemeClr val="accent6"/>
              </a:buClr>
              <a:buFont typeface=".AppleSystemUIFont" charset="-120"/>
              <a:buChar char="–"/>
            </a:pPr>
            <a:r>
              <a:rPr lang="en-US" sz="1600" dirty="0"/>
              <a:t>Gender</a:t>
            </a:r>
          </a:p>
          <a:p>
            <a:pPr marL="652991" lvl="2" indent="-285750">
              <a:buClr>
                <a:schemeClr val="accent6"/>
              </a:buClr>
              <a:buFont typeface=".AppleSystemUIFont" charset="-120"/>
              <a:buChar char="–"/>
            </a:pPr>
            <a:r>
              <a:rPr lang="en-US" sz="1600" dirty="0"/>
              <a:t>Travel frequency</a:t>
            </a:r>
          </a:p>
          <a:p>
            <a:pPr marL="652991" lvl="2" indent="-285750">
              <a:buClr>
                <a:schemeClr val="accent6"/>
              </a:buClr>
              <a:buFont typeface=".AppleSystemUIFont" charset="-120"/>
              <a:buChar char="–"/>
            </a:pPr>
            <a:r>
              <a:rPr lang="en-US" sz="1600" dirty="0"/>
              <a:t>Occupation </a:t>
            </a:r>
          </a:p>
          <a:p>
            <a:pPr marL="652991" lvl="2" indent="-285750">
              <a:buClr>
                <a:schemeClr val="accent6"/>
              </a:buClr>
              <a:buFont typeface=".AppleSystemUIFont" charset="-120"/>
              <a:buChar char="–"/>
            </a:pPr>
            <a:r>
              <a:rPr lang="en-US" sz="1600" dirty="0"/>
              <a:t>Etc.</a:t>
            </a:r>
          </a:p>
          <a:p>
            <a:pPr marL="285750" indent="-285750">
              <a:buFont typeface=".AppleSystemUIFont" charset="-120"/>
              <a:buChar char="–"/>
            </a:pPr>
            <a:r>
              <a:rPr lang="en-US" sz="1600" dirty="0"/>
              <a:t>Use your flipchart and post-its – one </a:t>
            </a:r>
            <a:br>
              <a:rPr lang="en-US" sz="1600" dirty="0"/>
            </a:br>
            <a:r>
              <a:rPr lang="en-US" sz="1600" dirty="0"/>
              <a:t>idea per post-it </a:t>
            </a:r>
            <a:r>
              <a:rPr lang="en-US" sz="1600" dirty="0" smtClean="0"/>
              <a:t>note</a:t>
            </a:r>
            <a:endParaRPr lang="en-US" sz="1600" dirty="0"/>
          </a:p>
        </p:txBody>
      </p:sp>
    </p:spTree>
    <p:extLst>
      <p:ext uri="{BB962C8B-B14F-4D97-AF65-F5344CB8AC3E}">
        <p14:creationId xmlns:p14="http://schemas.microsoft.com/office/powerpoint/2010/main" val="1355642829"/>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31</a:t>
            </a:fld>
            <a:endParaRPr lang="uk-UA" dirty="0"/>
          </a:p>
        </p:txBody>
      </p:sp>
      <p:sp>
        <p:nvSpPr>
          <p:cNvPr id="9" name="Content Placeholder 8"/>
          <p:cNvSpPr>
            <a:spLocks noGrp="1"/>
          </p:cNvSpPr>
          <p:nvPr>
            <p:ph sz="quarter" idx="4294967295"/>
          </p:nvPr>
        </p:nvSpPr>
        <p:spPr>
          <a:xfrm>
            <a:off x="4574915" y="370334"/>
            <a:ext cx="4093597" cy="4152681"/>
          </a:xfrm>
        </p:spPr>
        <p:txBody>
          <a:bodyPr/>
          <a:lstStyle/>
          <a:p>
            <a:pPr marL="0" indent="0"/>
            <a:r>
              <a:rPr lang="en-US" sz="2400" dirty="0"/>
              <a:t>1 minute</a:t>
            </a:r>
          </a:p>
          <a:p>
            <a:pPr marL="0" indent="0"/>
            <a:r>
              <a:rPr lang="en-US" sz="2400" dirty="0"/>
              <a:t>Tell us your user’s story</a:t>
            </a:r>
          </a:p>
          <a:p>
            <a:pPr marL="0" indent="0"/>
            <a:r>
              <a:rPr lang="en-US" sz="2400" dirty="0"/>
              <a:t>Not too much detail</a:t>
            </a:r>
          </a:p>
          <a:p>
            <a:pPr marL="0" indent="0"/>
            <a:r>
              <a:rPr lang="en-US" sz="2400" dirty="0"/>
              <a:t>Don’t read every sticky note</a:t>
            </a:r>
          </a:p>
          <a:p>
            <a:pPr marL="0" indent="0"/>
            <a:r>
              <a:rPr lang="en-US" sz="2400" dirty="0"/>
              <a:t>What don’t you know yet</a:t>
            </a:r>
            <a:r>
              <a:rPr lang="en-US" sz="2400" dirty="0" smtClean="0"/>
              <a:t>?</a:t>
            </a:r>
            <a:endParaRPr lang="en-US" sz="2400" dirty="0"/>
          </a:p>
        </p:txBody>
      </p:sp>
      <p:sp>
        <p:nvSpPr>
          <p:cNvPr id="5" name="Title 4"/>
          <p:cNvSpPr>
            <a:spLocks noGrp="1"/>
          </p:cNvSpPr>
          <p:nvPr>
            <p:ph type="title"/>
          </p:nvPr>
        </p:nvSpPr>
        <p:spPr>
          <a:xfrm>
            <a:off x="441320" y="370335"/>
            <a:ext cx="3923283" cy="458466"/>
          </a:xfrm>
        </p:spPr>
        <p:txBody>
          <a:bodyPr/>
          <a:lstStyle/>
          <a:p>
            <a:r>
              <a:rPr lang="en-US" dirty="0" smtClean="0"/>
              <a:t>Playback</a:t>
            </a:r>
            <a:endParaRPr lang="en-US" dirty="0"/>
          </a:p>
        </p:txBody>
      </p:sp>
      <p:cxnSp>
        <p:nvCxnSpPr>
          <p:cNvPr id="7" name="Straight Connector 6"/>
          <p:cNvCxnSpPr/>
          <p:nvPr/>
        </p:nvCxnSpPr>
        <p:spPr>
          <a:xfrm>
            <a:off x="435651" y="828800"/>
            <a:ext cx="2248555"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73569223"/>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70334"/>
            <a:ext cx="8226060" cy="4152681"/>
          </a:xfrm>
        </p:spPr>
        <p:txBody>
          <a:bodyPr/>
          <a:lstStyle/>
          <a:p>
            <a:r>
              <a:rPr lang="en-US" dirty="0" smtClean="0">
                <a:solidFill>
                  <a:schemeClr val="bg1"/>
                </a:solidFill>
                <a:latin typeface="Helvetica Light" charset="0"/>
                <a:ea typeface="Helvetica Light" charset="0"/>
                <a:cs typeface="Helvetica Light" charset="0"/>
              </a:rPr>
              <a:t>Lunch</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32</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1727059888"/>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Helvetica Light" charset="0"/>
                <a:ea typeface="Helvetica Light" charset="0"/>
                <a:cs typeface="Helvetica Light" charset="0"/>
              </a:rPr>
              <a:t>As-Is </a:t>
            </a:r>
            <a:r>
              <a:rPr lang="en-US" dirty="0" smtClean="0">
                <a:solidFill>
                  <a:schemeClr val="bg1"/>
                </a:solidFill>
                <a:latin typeface="Helvetica Light" charset="0"/>
                <a:ea typeface="Helvetica Light" charset="0"/>
                <a:cs typeface="Helvetica Light" charset="0"/>
              </a:rPr>
              <a:t>Scenarios</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33</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161605887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IMG_8022-filtered.jpeg"/>
          <p:cNvPicPr>
            <a:picLocks/>
          </p:cNvPicPr>
          <p:nvPr/>
        </p:nvPicPr>
        <p:blipFill>
          <a:blip r:embed="rId3" cstate="print">
            <a:extLst>
              <a:ext uri="{28A0092B-C50C-407E-A947-70E740481C1C}">
                <a14:useLocalDpi xmlns:a14="http://schemas.microsoft.com/office/drawing/2010/main" val="0"/>
              </a:ext>
            </a:extLst>
          </a:blip>
          <a:srcRect t="7455" b="8237"/>
          <a:stretch>
            <a:fillRect/>
          </a:stretch>
        </p:blipFill>
        <p:spPr bwMode="auto">
          <a:xfrm>
            <a:off x="2382" y="0"/>
            <a:ext cx="914161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102702753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hape 558"/>
          <p:cNvSpPr>
            <a:spLocks noChangeArrowheads="1"/>
          </p:cNvSpPr>
          <p:nvPr/>
        </p:nvSpPr>
        <p:spPr bwMode="auto">
          <a:xfrm>
            <a:off x="353617" y="4956573"/>
            <a:ext cx="1982915" cy="8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lvl1pPr marL="28575"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1pPr>
            <a:lvl2pPr marL="742950" indent="-28575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2pPr>
            <a:lvl3pPr marL="11430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3pPr>
            <a:lvl4pPr marL="16002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4pPr>
            <a:lvl5pPr marL="20574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5pPr>
            <a:lvl6pPr marL="25146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6pPr>
            <a:lvl7pPr marL="29718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7pPr>
            <a:lvl8pPr marL="34290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8pPr>
            <a:lvl9pPr marL="38862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9pPr>
          </a:lstStyle>
          <a:p>
            <a:pPr algn="l" rtl="0" fontAlgn="base" hangingPunct="0">
              <a:spcBef>
                <a:spcPct val="0"/>
              </a:spcBef>
              <a:spcAft>
                <a:spcPct val="0"/>
              </a:spcAft>
              <a:buClr>
                <a:srgbClr val="A9A9A9"/>
              </a:buClr>
            </a:pPr>
            <a:r>
              <a:rPr lang="en-US" altLang="en-US" sz="525" kern="1200" dirty="0">
                <a:solidFill>
                  <a:srgbClr val="6F6F6F"/>
                </a:solidFill>
                <a:ea typeface="Helvetica Regular" charset="0"/>
              </a:rPr>
              <a:t>IBM </a:t>
            </a:r>
            <a:r>
              <a:rPr lang="en-US" altLang="en-US" sz="525" kern="1200" dirty="0" err="1">
                <a:solidFill>
                  <a:srgbClr val="6F6F6F"/>
                </a:solidFill>
                <a:ea typeface="Helvetica Regular" charset="0"/>
              </a:rPr>
              <a:t>Designcamp</a:t>
            </a:r>
            <a:r>
              <a:rPr lang="en-US" altLang="en-US" sz="525" kern="1200" dirty="0">
                <a:solidFill>
                  <a:srgbClr val="7A7A7A"/>
                </a:solidFill>
                <a:ea typeface="Helvetica Regular" charset="0"/>
              </a:rPr>
              <a:t>  ::  IBM Confidential  ::  ©2013 IBM Corporation </a:t>
            </a:r>
          </a:p>
        </p:txBody>
      </p:sp>
      <p:sp>
        <p:nvSpPr>
          <p:cNvPr id="187396" name="Shape 560"/>
          <p:cNvSpPr>
            <a:spLocks noChangeArrowheads="1"/>
          </p:cNvSpPr>
          <p:nvPr/>
        </p:nvSpPr>
        <p:spPr bwMode="auto">
          <a:xfrm>
            <a:off x="353616" y="4942286"/>
            <a:ext cx="1819409" cy="8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lvl1pPr marL="28575"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1pPr>
            <a:lvl2pPr marL="742950" indent="-28575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2pPr>
            <a:lvl3pPr marL="11430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3pPr>
            <a:lvl4pPr marL="16002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4pPr>
            <a:lvl5pPr marL="2057400" indent="-228600" defTabSz="641350">
              <a:spcBef>
                <a:spcPts val="1700"/>
              </a:spcBef>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5pPr>
            <a:lvl6pPr marL="25146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6pPr>
            <a:lvl7pPr marL="29718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7pPr>
            <a:lvl8pPr marL="34290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8pPr>
            <a:lvl9pPr marL="3886200" indent="-228600" defTabSz="641350" eaLnBrk="0" fontAlgn="base" hangingPunct="0">
              <a:spcBef>
                <a:spcPts val="1700"/>
              </a:spcBef>
              <a:spcAft>
                <a:spcPct val="0"/>
              </a:spcAft>
              <a:defRPr sz="8000">
                <a:solidFill>
                  <a:srgbClr val="FFFFFF"/>
                </a:solidFill>
                <a:latin typeface="Helvetica" panose="020B0604020202020204" pitchFamily="34" charset="0"/>
                <a:cs typeface="Helvetica" panose="020B0604020202020204" pitchFamily="34" charset="0"/>
                <a:sym typeface="Helvetica" panose="020B0604020202020204" pitchFamily="34" charset="0"/>
              </a:defRPr>
            </a:lvl9pPr>
          </a:lstStyle>
          <a:p>
            <a:pPr algn="l" rtl="0" fontAlgn="base" hangingPunct="0">
              <a:spcBef>
                <a:spcPct val="0"/>
              </a:spcBef>
              <a:spcAft>
                <a:spcPct val="0"/>
              </a:spcAft>
              <a:buClr>
                <a:srgbClr val="A9A9A9"/>
              </a:buClr>
            </a:pPr>
            <a:r>
              <a:rPr lang="en-US" altLang="en-US" sz="525" kern="1200" dirty="0">
                <a:solidFill>
                  <a:srgbClr val="6F6F6F"/>
                </a:solidFill>
                <a:ea typeface="Helvetica Regular" charset="0"/>
              </a:rPr>
              <a:t>IBM Design</a:t>
            </a:r>
            <a:r>
              <a:rPr lang="en-US" altLang="en-US" sz="525" kern="1200" dirty="0">
                <a:solidFill>
                  <a:srgbClr val="7A7A7A"/>
                </a:solidFill>
                <a:ea typeface="Helvetica Regular" charset="0"/>
              </a:rPr>
              <a:t>  ::  IBM Confidential  ::  ©2013 IBM Corporation </a:t>
            </a:r>
          </a:p>
        </p:txBody>
      </p:sp>
      <p:sp>
        <p:nvSpPr>
          <p:cNvPr id="187398" name="Shape 562"/>
          <p:cNvSpPr>
            <a:spLocks noChangeArrowheads="1"/>
          </p:cNvSpPr>
          <p:nvPr/>
        </p:nvSpPr>
        <p:spPr bwMode="auto">
          <a:xfrm>
            <a:off x="352426" y="4943476"/>
            <a:ext cx="1981633" cy="8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lvl1pPr marL="26988" defTabSz="622300">
              <a:defRPr>
                <a:solidFill>
                  <a:schemeClr val="tx1"/>
                </a:solidFill>
                <a:latin typeface="Helvetica" panose="020B0604020202020204" pitchFamily="34" charset="0"/>
                <a:cs typeface="Helvetica" panose="020B0604020202020204" pitchFamily="34" charset="0"/>
              </a:defRPr>
            </a:lvl1pPr>
            <a:lvl2pPr marL="742950" indent="-285750" defTabSz="622300">
              <a:defRPr>
                <a:solidFill>
                  <a:schemeClr val="tx1"/>
                </a:solidFill>
                <a:latin typeface="Helvetica" panose="020B0604020202020204" pitchFamily="34" charset="0"/>
                <a:cs typeface="Helvetica" panose="020B0604020202020204" pitchFamily="34" charset="0"/>
              </a:defRPr>
            </a:lvl2pPr>
            <a:lvl3pPr marL="1143000" indent="-228600" defTabSz="622300">
              <a:defRPr>
                <a:solidFill>
                  <a:schemeClr val="tx1"/>
                </a:solidFill>
                <a:latin typeface="Helvetica" panose="020B0604020202020204" pitchFamily="34" charset="0"/>
                <a:cs typeface="Helvetica" panose="020B0604020202020204" pitchFamily="34" charset="0"/>
              </a:defRPr>
            </a:lvl3pPr>
            <a:lvl4pPr marL="1600200" indent="-228600" defTabSz="622300">
              <a:defRPr>
                <a:solidFill>
                  <a:schemeClr val="tx1"/>
                </a:solidFill>
                <a:latin typeface="Helvetica" panose="020B0604020202020204" pitchFamily="34" charset="0"/>
                <a:cs typeface="Helvetica" panose="020B0604020202020204" pitchFamily="34" charset="0"/>
              </a:defRPr>
            </a:lvl4pPr>
            <a:lvl5pPr marL="2057400" indent="-228600" defTabSz="622300">
              <a:defRPr>
                <a:solidFill>
                  <a:schemeClr val="tx1"/>
                </a:solidFill>
                <a:latin typeface="Helvetica" panose="020B0604020202020204" pitchFamily="34" charset="0"/>
                <a:cs typeface="Helvetica" panose="020B0604020202020204" pitchFamily="34" charset="0"/>
              </a:defRPr>
            </a:lvl5pPr>
            <a:lvl6pPr marL="2514600" indent="-228600" defTabSz="6223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6pPr>
            <a:lvl7pPr marL="2971800" indent="-228600" defTabSz="6223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7pPr>
            <a:lvl8pPr marL="3429000" indent="-228600" defTabSz="6223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8pPr>
            <a:lvl9pPr marL="3886200" indent="-228600" defTabSz="6223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9pPr>
          </a:lstStyle>
          <a:p>
            <a:pPr algn="l" rtl="0" fontAlgn="base" hangingPunct="0">
              <a:spcBef>
                <a:spcPct val="0"/>
              </a:spcBef>
              <a:spcAft>
                <a:spcPct val="0"/>
              </a:spcAft>
              <a:buClr>
                <a:srgbClr val="A9A9A9"/>
              </a:buClr>
            </a:pPr>
            <a:r>
              <a:rPr lang="en-US" altLang="en-US" sz="525" kern="1200" dirty="0">
                <a:solidFill>
                  <a:srgbClr val="6F6F6F"/>
                </a:solidFill>
                <a:ea typeface="Helvetica Regular" charset="0"/>
                <a:sym typeface="Helvetica" panose="020B0604020202020204" pitchFamily="34" charset="0"/>
              </a:rPr>
              <a:t>IBM </a:t>
            </a:r>
            <a:r>
              <a:rPr lang="en-US" altLang="en-US" sz="525" kern="1200" dirty="0" err="1">
                <a:solidFill>
                  <a:srgbClr val="6F6F6F"/>
                </a:solidFill>
                <a:ea typeface="Helvetica Regular" charset="0"/>
                <a:sym typeface="Helvetica" panose="020B0604020202020204" pitchFamily="34" charset="0"/>
              </a:rPr>
              <a:t>Designcamp</a:t>
            </a:r>
            <a:r>
              <a:rPr lang="en-US" altLang="en-US" sz="525" kern="1200" dirty="0">
                <a:solidFill>
                  <a:srgbClr val="7A7A7A"/>
                </a:solidFill>
                <a:ea typeface="Helvetica Regular" charset="0"/>
                <a:sym typeface="Helvetica" panose="020B0604020202020204" pitchFamily="34" charset="0"/>
              </a:rPr>
              <a:t>  ::  IBM Confidential  ::  ©2014 IBM Corporation </a:t>
            </a:r>
          </a:p>
        </p:txBody>
      </p:sp>
      <p:pic>
        <p:nvPicPr>
          <p:cNvPr id="187400" name="IMG_8022.jpg"/>
          <p:cNvPicPr>
            <a:picLocks noChangeAspect="1"/>
          </p:cNvPicPr>
          <p:nvPr/>
        </p:nvPicPr>
        <p:blipFill rotWithShape="1">
          <a:blip r:embed="rId3" cstate="print">
            <a:extLst>
              <a:ext uri="{28A0092B-C50C-407E-A947-70E740481C1C}">
                <a14:useLocalDpi xmlns:a14="http://schemas.microsoft.com/office/drawing/2010/main" val="0"/>
              </a:ext>
            </a:extLst>
          </a:blip>
          <a:srcRect t="8999" r="5926" b="8998"/>
          <a:stretch/>
        </p:blipFill>
        <p:spPr bwMode="auto">
          <a:xfrm>
            <a:off x="544116" y="-4763"/>
            <a:ext cx="859988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87401" name="Shape 565"/>
          <p:cNvSpPr>
            <a:spLocks noChangeArrowheads="1"/>
          </p:cNvSpPr>
          <p:nvPr/>
        </p:nvSpPr>
        <p:spPr bwMode="auto">
          <a:xfrm>
            <a:off x="352426" y="4943476"/>
            <a:ext cx="1981633" cy="8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lvl1pPr marL="26988" defTabSz="622300">
              <a:defRPr>
                <a:solidFill>
                  <a:schemeClr val="tx1"/>
                </a:solidFill>
                <a:latin typeface="Helvetica" panose="020B0604020202020204" pitchFamily="34" charset="0"/>
                <a:cs typeface="Helvetica" panose="020B0604020202020204" pitchFamily="34" charset="0"/>
              </a:defRPr>
            </a:lvl1pPr>
            <a:lvl2pPr marL="742950" indent="-285750" defTabSz="622300">
              <a:defRPr>
                <a:solidFill>
                  <a:schemeClr val="tx1"/>
                </a:solidFill>
                <a:latin typeface="Helvetica" panose="020B0604020202020204" pitchFamily="34" charset="0"/>
                <a:cs typeface="Helvetica" panose="020B0604020202020204" pitchFamily="34" charset="0"/>
              </a:defRPr>
            </a:lvl2pPr>
            <a:lvl3pPr marL="1143000" indent="-228600" defTabSz="622300">
              <a:defRPr>
                <a:solidFill>
                  <a:schemeClr val="tx1"/>
                </a:solidFill>
                <a:latin typeface="Helvetica" panose="020B0604020202020204" pitchFamily="34" charset="0"/>
                <a:cs typeface="Helvetica" panose="020B0604020202020204" pitchFamily="34" charset="0"/>
              </a:defRPr>
            </a:lvl3pPr>
            <a:lvl4pPr marL="1600200" indent="-228600" defTabSz="622300">
              <a:defRPr>
                <a:solidFill>
                  <a:schemeClr val="tx1"/>
                </a:solidFill>
                <a:latin typeface="Helvetica" panose="020B0604020202020204" pitchFamily="34" charset="0"/>
                <a:cs typeface="Helvetica" panose="020B0604020202020204" pitchFamily="34" charset="0"/>
              </a:defRPr>
            </a:lvl4pPr>
            <a:lvl5pPr marL="2057400" indent="-228600" defTabSz="622300">
              <a:defRPr>
                <a:solidFill>
                  <a:schemeClr val="tx1"/>
                </a:solidFill>
                <a:latin typeface="Helvetica" panose="020B0604020202020204" pitchFamily="34" charset="0"/>
                <a:cs typeface="Helvetica" panose="020B0604020202020204" pitchFamily="34" charset="0"/>
              </a:defRPr>
            </a:lvl5pPr>
            <a:lvl6pPr marL="2514600" indent="-228600" defTabSz="6223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6pPr>
            <a:lvl7pPr marL="2971800" indent="-228600" defTabSz="6223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7pPr>
            <a:lvl8pPr marL="3429000" indent="-228600" defTabSz="6223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8pPr>
            <a:lvl9pPr marL="3886200" indent="-228600" defTabSz="6223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9pPr>
          </a:lstStyle>
          <a:p>
            <a:pPr algn="l" rtl="0" fontAlgn="base" hangingPunct="0">
              <a:spcBef>
                <a:spcPct val="0"/>
              </a:spcBef>
              <a:spcAft>
                <a:spcPct val="0"/>
              </a:spcAft>
              <a:buClr>
                <a:srgbClr val="A9A9A9"/>
              </a:buClr>
            </a:pPr>
            <a:r>
              <a:rPr lang="en-US" altLang="en-US" sz="525" kern="1200" dirty="0">
                <a:solidFill>
                  <a:srgbClr val="6F6F6F"/>
                </a:solidFill>
                <a:ea typeface="Helvetica Regular" charset="0"/>
                <a:sym typeface="Helvetica" panose="020B0604020202020204" pitchFamily="34" charset="0"/>
              </a:rPr>
              <a:t>IBM </a:t>
            </a:r>
            <a:r>
              <a:rPr lang="en-US" altLang="en-US" sz="525" kern="1200" dirty="0" err="1">
                <a:solidFill>
                  <a:srgbClr val="6F6F6F"/>
                </a:solidFill>
                <a:ea typeface="Helvetica Regular" charset="0"/>
                <a:sym typeface="Helvetica" panose="020B0604020202020204" pitchFamily="34" charset="0"/>
              </a:rPr>
              <a:t>Designcamp</a:t>
            </a:r>
            <a:r>
              <a:rPr lang="en-US" altLang="en-US" sz="525" kern="1200" dirty="0">
                <a:solidFill>
                  <a:srgbClr val="7A7A7A"/>
                </a:solidFill>
                <a:ea typeface="Helvetica Regular" charset="0"/>
                <a:sym typeface="Helvetica" panose="020B0604020202020204" pitchFamily="34" charset="0"/>
              </a:rPr>
              <a:t>  ::  IBM Confidential  ::  ©2014 IBM Corporation </a:t>
            </a:r>
          </a:p>
        </p:txBody>
      </p:sp>
      <p:pic>
        <p:nvPicPr>
          <p:cNvPr id="187402" name="Picture 565"/>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2774156" y="-91678"/>
            <a:ext cx="939404"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403" name="Picture 567"/>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3885010" y="2430066"/>
            <a:ext cx="1615678"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404" name="Picture 569"/>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5529262" y="3856435"/>
            <a:ext cx="1615679"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Shape 572"/>
          <p:cNvSpPr/>
          <p:nvPr/>
        </p:nvSpPr>
        <p:spPr>
          <a:xfrm>
            <a:off x="4863704" y="436997"/>
            <a:ext cx="262892" cy="730969"/>
          </a:xfrm>
          <a:prstGeom prst="rect">
            <a:avLst/>
          </a:prstGeom>
          <a:ln w="12700">
            <a:miter lim="400000"/>
          </a:ln>
          <a:extLst/>
        </p:spPr>
        <p:txBody>
          <a:bodyPr wrap="none" lIns="19050" tIns="19050" rIns="19050" bIns="19050" anchor="ctr">
            <a:spAutoFit/>
          </a:bodyPr>
          <a:lstStyle>
            <a:lvl1pPr algn="l">
              <a:spcBef>
                <a:spcPts val="1600"/>
              </a:spcBef>
              <a:defRPr sz="12000" b="1">
                <a:solidFill>
                  <a:srgbClr val="5E5E5E"/>
                </a:solidFill>
                <a:uFill>
                  <a:solidFill>
                    <a:srgbClr val="5E5E5E"/>
                  </a:solidFill>
                </a:uFill>
                <a:latin typeface="+mn-lt"/>
                <a:ea typeface="+mn-ea"/>
                <a:cs typeface="+mn-cs"/>
                <a:sym typeface="Helvetica"/>
              </a:defRPr>
            </a:lvl1pPr>
          </a:lstStyle>
          <a:p>
            <a:pPr defTabSz="219075">
              <a:defRPr/>
            </a:pPr>
            <a:r>
              <a:rPr sz="4500" b="0" dirty="0">
                <a:solidFill>
                  <a:schemeClr val="tx1"/>
                </a:solidFill>
                <a:latin typeface="Helvetica Regular" charset="0"/>
              </a:rPr>
              <a:t>*</a:t>
            </a:r>
          </a:p>
        </p:txBody>
      </p:sp>
      <p:sp>
        <p:nvSpPr>
          <p:cNvPr id="573" name="Shape 573"/>
          <p:cNvSpPr/>
          <p:nvPr/>
        </p:nvSpPr>
        <p:spPr>
          <a:xfrm>
            <a:off x="6612732" y="436997"/>
            <a:ext cx="262892" cy="730969"/>
          </a:xfrm>
          <a:prstGeom prst="rect">
            <a:avLst/>
          </a:prstGeom>
          <a:ln w="12700">
            <a:miter lim="400000"/>
          </a:ln>
          <a:extLst/>
        </p:spPr>
        <p:txBody>
          <a:bodyPr wrap="none" lIns="19050" tIns="19050" rIns="19050" bIns="19050" anchor="ctr">
            <a:spAutoFit/>
          </a:bodyPr>
          <a:lstStyle>
            <a:lvl1pPr algn="l">
              <a:spcBef>
                <a:spcPts val="1600"/>
              </a:spcBef>
              <a:defRPr sz="12000" b="1">
                <a:solidFill>
                  <a:srgbClr val="5E5E5E"/>
                </a:solidFill>
                <a:uFill>
                  <a:solidFill>
                    <a:srgbClr val="5E5E5E"/>
                  </a:solidFill>
                </a:uFill>
                <a:latin typeface="+mn-lt"/>
                <a:ea typeface="+mn-ea"/>
                <a:cs typeface="+mn-cs"/>
                <a:sym typeface="Helvetica"/>
              </a:defRPr>
            </a:lvl1pPr>
          </a:lstStyle>
          <a:p>
            <a:pPr defTabSz="219075">
              <a:defRPr/>
            </a:pPr>
            <a:r>
              <a:rPr sz="4500" b="0" dirty="0">
                <a:solidFill>
                  <a:schemeClr val="tx1"/>
                </a:solidFill>
                <a:latin typeface="Helvetica Regular" charset="0"/>
              </a:rPr>
              <a:t>*</a:t>
            </a:r>
          </a:p>
        </p:txBody>
      </p:sp>
      <p:sp>
        <p:nvSpPr>
          <p:cNvPr id="574" name="Shape 574"/>
          <p:cNvSpPr/>
          <p:nvPr/>
        </p:nvSpPr>
        <p:spPr>
          <a:xfrm>
            <a:off x="8272463" y="436997"/>
            <a:ext cx="262892" cy="730969"/>
          </a:xfrm>
          <a:prstGeom prst="rect">
            <a:avLst/>
          </a:prstGeom>
          <a:ln w="12700">
            <a:miter lim="400000"/>
          </a:ln>
          <a:extLst/>
        </p:spPr>
        <p:txBody>
          <a:bodyPr wrap="none" lIns="19050" tIns="19050" rIns="19050" bIns="19050" anchor="ctr">
            <a:spAutoFit/>
          </a:bodyPr>
          <a:lstStyle>
            <a:lvl1pPr algn="l">
              <a:spcBef>
                <a:spcPts val="1600"/>
              </a:spcBef>
              <a:defRPr sz="12000" b="1">
                <a:solidFill>
                  <a:srgbClr val="5E5E5E"/>
                </a:solidFill>
                <a:uFill>
                  <a:solidFill>
                    <a:srgbClr val="5E5E5E"/>
                  </a:solidFill>
                </a:uFill>
                <a:latin typeface="+mn-lt"/>
                <a:ea typeface="+mn-ea"/>
                <a:cs typeface="+mn-cs"/>
                <a:sym typeface="Helvetica"/>
              </a:defRPr>
            </a:lvl1pPr>
          </a:lstStyle>
          <a:p>
            <a:pPr defTabSz="219075">
              <a:defRPr/>
            </a:pPr>
            <a:r>
              <a:rPr sz="4500" b="0" dirty="0">
                <a:solidFill>
                  <a:schemeClr val="tx1"/>
                </a:solidFill>
                <a:latin typeface="Helvetica Regular" charset="0"/>
              </a:rPr>
              <a:t>*</a:t>
            </a:r>
          </a:p>
        </p:txBody>
      </p:sp>
      <p:sp>
        <p:nvSpPr>
          <p:cNvPr id="187408" name="Shape 575"/>
          <p:cNvSpPr>
            <a:spLocks noChangeArrowheads="1"/>
          </p:cNvSpPr>
          <p:nvPr/>
        </p:nvSpPr>
        <p:spPr bwMode="auto">
          <a:xfrm>
            <a:off x="0" y="-9526"/>
            <a:ext cx="2488171" cy="5148263"/>
          </a:xfrm>
          <a:prstGeom prst="rect">
            <a:avLst/>
          </a:prstGeom>
          <a:solidFill>
            <a:schemeClr val="tx1"/>
          </a:solidFill>
          <a:ln>
            <a:noFill/>
          </a:ln>
          <a:extLst/>
        </p:spPr>
        <p:txBody>
          <a:bodyPr lIns="26789" tIns="26789" rIns="26789" bIns="26789" anchor="ctr"/>
          <a:lstStyle>
            <a:lvl1pPr defTabSz="292100">
              <a:defRPr>
                <a:solidFill>
                  <a:schemeClr val="tx1"/>
                </a:solidFill>
                <a:latin typeface="Helvetica" panose="020B0604020202020204" pitchFamily="34" charset="0"/>
                <a:cs typeface="Helvetica" panose="020B0604020202020204" pitchFamily="34" charset="0"/>
              </a:defRPr>
            </a:lvl1pPr>
            <a:lvl2pPr marL="742950" indent="-285750" defTabSz="292100">
              <a:defRPr>
                <a:solidFill>
                  <a:schemeClr val="tx1"/>
                </a:solidFill>
                <a:latin typeface="Helvetica" panose="020B0604020202020204" pitchFamily="34" charset="0"/>
                <a:cs typeface="Helvetica" panose="020B0604020202020204" pitchFamily="34" charset="0"/>
              </a:defRPr>
            </a:lvl2pPr>
            <a:lvl3pPr marL="1143000" indent="-228600" defTabSz="292100">
              <a:defRPr>
                <a:solidFill>
                  <a:schemeClr val="tx1"/>
                </a:solidFill>
                <a:latin typeface="Helvetica" panose="020B0604020202020204" pitchFamily="34" charset="0"/>
                <a:cs typeface="Helvetica" panose="020B0604020202020204" pitchFamily="34" charset="0"/>
              </a:defRPr>
            </a:lvl3pPr>
            <a:lvl4pPr marL="1600200" indent="-228600" defTabSz="292100">
              <a:defRPr>
                <a:solidFill>
                  <a:schemeClr val="tx1"/>
                </a:solidFill>
                <a:latin typeface="Helvetica" panose="020B0604020202020204" pitchFamily="34" charset="0"/>
                <a:cs typeface="Helvetica" panose="020B0604020202020204" pitchFamily="34" charset="0"/>
              </a:defRPr>
            </a:lvl4pPr>
            <a:lvl5pPr marL="2057400" indent="-228600" defTabSz="292100">
              <a:defRPr>
                <a:solidFill>
                  <a:schemeClr val="tx1"/>
                </a:solidFill>
                <a:latin typeface="Helvetica" panose="020B0604020202020204" pitchFamily="34" charset="0"/>
                <a:cs typeface="Helvetica" panose="020B0604020202020204" pitchFamily="34" charset="0"/>
              </a:defRPr>
            </a:lvl5pPr>
            <a:lvl6pPr marL="25146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6pPr>
            <a:lvl7pPr marL="29718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7pPr>
            <a:lvl8pPr marL="34290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8pPr>
            <a:lvl9pPr marL="3886200" indent="-228600" defTabSz="29210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9pPr>
          </a:lstStyle>
          <a:p>
            <a:pPr algn="ctr" rtl="0" fontAlgn="base" hangingPunct="0">
              <a:spcBef>
                <a:spcPct val="0"/>
              </a:spcBef>
              <a:spcAft>
                <a:spcPct val="0"/>
              </a:spcAft>
            </a:pPr>
            <a:endParaRPr lang="en-US" altLang="en-US" sz="1200" kern="1200" dirty="0">
              <a:solidFill>
                <a:srgbClr val="5E5E5E"/>
              </a:solidFill>
              <a:latin typeface="Helvetica Regular" charset="0"/>
              <a:ea typeface="Helvetica Regular" charset="0"/>
              <a:sym typeface="Helvetica Light"/>
            </a:endParaRPr>
          </a:p>
        </p:txBody>
      </p:sp>
      <p:pic>
        <p:nvPicPr>
          <p:cNvPr id="187411" name="Picture 577"/>
          <p:cNvPicPr>
            <a:picLocks/>
          </p:cNvPicPr>
          <p:nvPr/>
        </p:nvPicPr>
        <p:blipFill>
          <a:blip r:embed="rId7">
            <a:extLst>
              <a:ext uri="{28A0092B-C50C-407E-A947-70E740481C1C}">
                <a14:useLocalDpi xmlns:a14="http://schemas.microsoft.com/office/drawing/2010/main" val="0"/>
              </a:ext>
            </a:extLst>
          </a:blip>
          <a:srcRect/>
          <a:stretch>
            <a:fillRect/>
          </a:stretch>
        </p:blipFill>
        <p:spPr bwMode="auto">
          <a:xfrm>
            <a:off x="4647010" y="884635"/>
            <a:ext cx="853678"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42452" y="370334"/>
            <a:ext cx="1957612" cy="405162"/>
          </a:xfrm>
        </p:spPr>
        <p:txBody>
          <a:bodyPr/>
          <a:lstStyle/>
          <a:p>
            <a:r>
              <a:rPr lang="en-US" kern="1200" dirty="0"/>
              <a:t>Find Biggest Opportunities for Improvement:</a:t>
            </a:r>
            <a:br>
              <a:rPr lang="en-US" kern="1200" dirty="0"/>
            </a:br>
            <a:endParaRPr lang="en-US" dirty="0"/>
          </a:p>
        </p:txBody>
      </p:sp>
      <p:sp>
        <p:nvSpPr>
          <p:cNvPr id="3" name="Content Placeholder 2"/>
          <p:cNvSpPr>
            <a:spLocks noGrp="1"/>
          </p:cNvSpPr>
          <p:nvPr>
            <p:ph sz="quarter" idx="12"/>
          </p:nvPr>
        </p:nvSpPr>
        <p:spPr>
          <a:xfrm>
            <a:off x="442452" y="1815547"/>
            <a:ext cx="2045719" cy="2707467"/>
          </a:xfrm>
        </p:spPr>
        <p:txBody>
          <a:bodyPr/>
          <a:lstStyle/>
          <a:p>
            <a:pPr fontAlgn="base">
              <a:spcBef>
                <a:spcPts val="938"/>
              </a:spcBef>
              <a:spcAft>
                <a:spcPct val="0"/>
              </a:spcAft>
            </a:pPr>
            <a:r>
              <a:rPr lang="en-US" altLang="en-US" kern="1200" dirty="0">
                <a:sym typeface="Helvetica" panose="020B0604020202020204" pitchFamily="34" charset="0"/>
              </a:rPr>
              <a:t>Some good candidates…</a:t>
            </a:r>
          </a:p>
          <a:p>
            <a:pPr marL="285750" indent="-285750" fontAlgn="base">
              <a:spcBef>
                <a:spcPts val="938"/>
              </a:spcBef>
              <a:spcAft>
                <a:spcPct val="0"/>
              </a:spcAft>
              <a:buSzPct val="100000"/>
              <a:buFont typeface=".AppleSystemUIFont" charset="-120"/>
              <a:buChar char="–"/>
            </a:pPr>
            <a:r>
              <a:rPr lang="en-US" altLang="en-US" kern="1200" dirty="0">
                <a:sym typeface="Helvetica" panose="020B0604020202020204" pitchFamily="34" charset="0"/>
              </a:rPr>
              <a:t>“extra” steps</a:t>
            </a:r>
          </a:p>
          <a:p>
            <a:pPr marL="285750" indent="-285750" fontAlgn="base">
              <a:spcBef>
                <a:spcPts val="938"/>
              </a:spcBef>
              <a:spcAft>
                <a:spcPct val="0"/>
              </a:spcAft>
              <a:buSzPct val="100000"/>
              <a:buFont typeface=".AppleSystemUIFont" charset="-120"/>
              <a:buChar char="–"/>
            </a:pPr>
            <a:r>
              <a:rPr lang="en-US" altLang="en-US" kern="1200" dirty="0">
                <a:sym typeface="Helvetica" panose="020B0604020202020204" pitchFamily="34" charset="0"/>
              </a:rPr>
              <a:t>points of inefficiency (doing)</a:t>
            </a:r>
          </a:p>
          <a:p>
            <a:pPr marL="285750" indent="-285750" fontAlgn="base">
              <a:spcBef>
                <a:spcPts val="938"/>
              </a:spcBef>
              <a:spcAft>
                <a:spcPct val="0"/>
              </a:spcAft>
              <a:buSzPct val="100000"/>
              <a:buFont typeface=".AppleSystemUIFont" charset="-120"/>
              <a:buChar char="–"/>
            </a:pPr>
            <a:r>
              <a:rPr lang="en-US" altLang="en-US" kern="1200" dirty="0">
                <a:sym typeface="Helvetica" panose="020B0604020202020204" pitchFamily="34" charset="0"/>
              </a:rPr>
              <a:t>pain points (feeling)</a:t>
            </a:r>
          </a:p>
          <a:p>
            <a:pPr marL="285750" indent="-285750" fontAlgn="base">
              <a:spcBef>
                <a:spcPts val="938"/>
              </a:spcBef>
              <a:spcAft>
                <a:spcPct val="0"/>
              </a:spcAft>
              <a:buSzPct val="100000"/>
              <a:buFont typeface=".AppleSystemUIFont" charset="-120"/>
              <a:buChar char="–"/>
            </a:pPr>
            <a:r>
              <a:rPr lang="en-US" altLang="en-US" kern="1200" dirty="0">
                <a:sym typeface="Helvetica" panose="020B0604020202020204" pitchFamily="34" charset="0"/>
              </a:rPr>
              <a:t>points of confusion (thinking</a:t>
            </a:r>
            <a:r>
              <a:rPr lang="en-US" altLang="en-US" kern="1200" dirty="0" smtClean="0">
                <a:sym typeface="Helvetica" panose="020B0604020202020204" pitchFamily="34" charset="0"/>
              </a:rPr>
              <a:t>)</a:t>
            </a:r>
            <a:endParaRPr lang="en-US" altLang="en-US" kern="1200" dirty="0">
              <a:sym typeface="Helvetica" panose="020B0604020202020204" pitchFamily="34" charset="0"/>
            </a:endParaRPr>
          </a:p>
        </p:txBody>
      </p:sp>
    </p:spTree>
    <p:extLst>
      <p:ext uri="{BB962C8B-B14F-4D97-AF65-F5344CB8AC3E}">
        <p14:creationId xmlns:p14="http://schemas.microsoft.com/office/powerpoint/2010/main" val="96114075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441320" y="1392352"/>
            <a:ext cx="3540745"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2" name="Footer Placeholder 1"/>
          <p:cNvSpPr>
            <a:spLocks noGrp="1"/>
          </p:cNvSpPr>
          <p:nvPr>
            <p:ph type="ftr" sz="quarter" idx="10"/>
          </p:nvPr>
        </p:nvSpPr>
        <p:spPr/>
        <p:txBody>
          <a:bodyPr/>
          <a:lstStyle/>
          <a:p>
            <a:r>
              <a:rPr lang="en-US" dirty="0" smtClean="0"/>
              <a:t>IBM Confidential</a:t>
            </a:r>
            <a:endParaRPr lang="en-US" dirty="0"/>
          </a:p>
        </p:txBody>
      </p:sp>
      <p:sp>
        <p:nvSpPr>
          <p:cNvPr id="3" name="Slide Number Placeholder 2"/>
          <p:cNvSpPr>
            <a:spLocks noGrp="1"/>
          </p:cNvSpPr>
          <p:nvPr>
            <p:ph type="sldNum" sz="quarter" idx="11"/>
          </p:nvPr>
        </p:nvSpPr>
        <p:spPr/>
        <p:txBody>
          <a:bodyPr/>
          <a:lstStyle/>
          <a:p>
            <a:fld id="{5714FB1E-E660-F74D-BC29-F339B17ACE97}" type="slidenum">
              <a:rPr lang="uk-UA" smtClean="0"/>
              <a:pPr/>
              <a:t>36</a:t>
            </a:fld>
            <a:endParaRPr lang="uk-UA" dirty="0"/>
          </a:p>
        </p:txBody>
      </p:sp>
      <p:sp>
        <p:nvSpPr>
          <p:cNvPr id="9" name="Title 8"/>
          <p:cNvSpPr>
            <a:spLocks noGrp="1"/>
          </p:cNvSpPr>
          <p:nvPr>
            <p:ph type="title"/>
          </p:nvPr>
        </p:nvSpPr>
        <p:spPr/>
        <p:txBody>
          <a:bodyPr/>
          <a:lstStyle/>
          <a:p>
            <a:r>
              <a:rPr lang="en-US" dirty="0"/>
              <a:t>As-Is Scenario Map</a:t>
            </a:r>
            <a:br>
              <a:rPr lang="en-US" dirty="0"/>
            </a:br>
            <a:r>
              <a:rPr lang="en-US" dirty="0"/>
              <a:t/>
            </a:r>
            <a:br>
              <a:rPr lang="en-US" dirty="0"/>
            </a:br>
            <a:endParaRPr lang="en-US" dirty="0"/>
          </a:p>
        </p:txBody>
      </p:sp>
      <p:sp>
        <p:nvSpPr>
          <p:cNvPr id="7" name="Content Placeholder 6"/>
          <p:cNvSpPr>
            <a:spLocks noGrp="1"/>
          </p:cNvSpPr>
          <p:nvPr>
            <p:ph sz="quarter" idx="13"/>
          </p:nvPr>
        </p:nvSpPr>
        <p:spPr/>
        <p:txBody>
          <a:bodyPr/>
          <a:lstStyle/>
          <a:p>
            <a:pPr marL="285750" indent="-285750">
              <a:buClr>
                <a:schemeClr val="tx2"/>
              </a:buClr>
              <a:buFont typeface=".AppleSystemUIFont" charset="-120"/>
              <a:buChar char="–"/>
            </a:pPr>
            <a:r>
              <a:rPr lang="en-US" sz="1600" dirty="0"/>
              <a:t>Fill in the stages, one per note.</a:t>
            </a:r>
          </a:p>
          <a:p>
            <a:pPr marL="285750" indent="-285750">
              <a:buClr>
                <a:schemeClr val="tx2"/>
              </a:buClr>
              <a:buFont typeface=".AppleSystemUIFont" charset="-120"/>
              <a:buChar char="–"/>
            </a:pPr>
            <a:r>
              <a:rPr lang="en-US" sz="1600" dirty="0"/>
              <a:t>In parallel, team members should begin annotating each column with what the user is doing, thinking, and feeling in each step</a:t>
            </a:r>
          </a:p>
          <a:p>
            <a:pPr marL="285750" indent="-285750">
              <a:buClr>
                <a:schemeClr val="tx2"/>
              </a:buClr>
              <a:buFont typeface=".AppleSystemUIFont" charset="-120"/>
              <a:buChar char="–"/>
            </a:pPr>
            <a:r>
              <a:rPr lang="en-US" sz="1600" dirty="0"/>
              <a:t>Label unknowns (assumptions and questions) for later inquiry or validation.</a:t>
            </a:r>
          </a:p>
        </p:txBody>
      </p:sp>
      <p:sp>
        <p:nvSpPr>
          <p:cNvPr id="4" name="Content Placeholder 2"/>
          <p:cNvSpPr txBox="1">
            <a:spLocks/>
          </p:cNvSpPr>
          <p:nvPr/>
        </p:nvSpPr>
        <p:spPr>
          <a:xfrm>
            <a:off x="4819586" y="466117"/>
            <a:ext cx="3814963" cy="3936066"/>
          </a:xfrm>
          <a:prstGeom prst="rect">
            <a:avLst/>
          </a:prstGeom>
        </p:spPr>
        <p:txBody>
          <a:bodyPr vert="horz" wrap="square" lIns="0" tIns="0" rIns="0" bIns="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67532"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2"/>
                </a:solidFill>
                <a:effectLst/>
                <a:uFillTx/>
                <a:latin typeface="Helvetica Regular" charset="0"/>
                <a:ea typeface="Helvetica Regular" charset="0"/>
                <a:cs typeface="Helvetica Regular" charset="0"/>
                <a:sym typeface="Arial"/>
              </a:defRPr>
            </a:lvl1pPr>
            <a:lvl2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2pPr>
            <a:lvl3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3pPr>
            <a:lvl4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4pPr>
            <a:lvl5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5pPr>
            <a:lvl6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6pPr>
            <a:lvl7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7pPr>
            <a:lvl8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8pPr>
            <a:lvl9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9pPr>
          </a:lstStyle>
          <a:p>
            <a:pPr marL="285750" indent="-285750">
              <a:spcBef>
                <a:spcPts val="938"/>
              </a:spcBef>
              <a:buClr>
                <a:schemeClr val="accent2"/>
              </a:buClr>
              <a:buSzPct val="100000"/>
              <a:buFont typeface=".AppleSystemUIFont" charset="-120"/>
              <a:buChar char="–"/>
            </a:pPr>
            <a:endParaRPr lang="x-none" altLang="x-none" sz="2000" dirty="0">
              <a:solidFill>
                <a:srgbClr val="424242"/>
              </a:solidFill>
              <a:latin typeface="Helvetica Light" charset="0"/>
              <a:ea typeface="Helvetica Light" charset="0"/>
              <a:cs typeface="Helvetica Light" charset="0"/>
              <a:sym typeface="Helvetica" charset="0"/>
            </a:endParaRPr>
          </a:p>
        </p:txBody>
      </p:sp>
      <p:sp>
        <p:nvSpPr>
          <p:cNvPr id="5" name="Content Placeholder 2"/>
          <p:cNvSpPr txBox="1">
            <a:spLocks/>
          </p:cNvSpPr>
          <p:nvPr/>
        </p:nvSpPr>
        <p:spPr>
          <a:xfrm>
            <a:off x="256032" y="466117"/>
            <a:ext cx="4483869" cy="3429000"/>
          </a:xfrm>
          <a:prstGeom prst="rect">
            <a:avLst/>
          </a:prstGeom>
        </p:spPr>
        <p:txBody>
          <a:bodyPr vert="horz" wrap="square" lIns="0" tIns="0" rIns="0" bIns="0" rtlCol="0" anchor="t"/>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67532"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2"/>
                </a:solidFill>
                <a:effectLst/>
                <a:uFillTx/>
                <a:latin typeface="Helvetica Regular" charset="0"/>
                <a:ea typeface="Helvetica Regular" charset="0"/>
                <a:cs typeface="Helvetica Regular" charset="0"/>
                <a:sym typeface="Arial"/>
              </a:defRPr>
            </a:lvl1pPr>
            <a:lvl2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2pPr>
            <a:lvl3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3pPr>
            <a:lvl4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4pPr>
            <a:lvl5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5pPr>
            <a:lvl6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6pPr>
            <a:lvl7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7pPr>
            <a:lvl8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8pPr>
            <a:lvl9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9pPr>
          </a:lstStyle>
          <a:p>
            <a:endParaRPr lang="en-US" sz="2000" dirty="0">
              <a:solidFill>
                <a:schemeClr val="accent2"/>
              </a:solidFill>
              <a:latin typeface="Helvetica" charset="0"/>
              <a:ea typeface="Helvetica" charset="0"/>
              <a:cs typeface="Helvetica" charset="0"/>
            </a:endParaRPr>
          </a:p>
        </p:txBody>
      </p:sp>
      <p:pic>
        <p:nvPicPr>
          <p:cNvPr id="6" name="pasted-imag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1320" y="1577692"/>
            <a:ext cx="3113436" cy="294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895948742"/>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441320" y="1392352"/>
            <a:ext cx="3540745"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pic>
        <p:nvPicPr>
          <p:cNvPr id="18" name="Picture 17"/>
          <p:cNvPicPr>
            <a:picLocks noChangeAspect="1"/>
          </p:cNvPicPr>
          <p:nvPr/>
        </p:nvPicPr>
        <p:blipFill>
          <a:blip r:embed="rId2"/>
          <a:stretch>
            <a:fillRect/>
          </a:stretch>
        </p:blipFill>
        <p:spPr>
          <a:xfrm rot="21069675">
            <a:off x="1582293" y="1583238"/>
            <a:ext cx="3003579" cy="4039869"/>
          </a:xfrm>
          <a:prstGeom prst="rect">
            <a:avLst/>
          </a:prstGeom>
        </p:spPr>
      </p:pic>
      <p:sp>
        <p:nvSpPr>
          <p:cNvPr id="2" name="Footer Placeholder 1"/>
          <p:cNvSpPr>
            <a:spLocks noGrp="1"/>
          </p:cNvSpPr>
          <p:nvPr>
            <p:ph type="ftr" sz="quarter" idx="10"/>
          </p:nvPr>
        </p:nvSpPr>
        <p:spPr/>
        <p:txBody>
          <a:bodyPr/>
          <a:lstStyle/>
          <a:p>
            <a:r>
              <a:rPr lang="en-US" dirty="0" smtClean="0"/>
              <a:t>IBM Confidential</a:t>
            </a:r>
            <a:endParaRPr lang="en-US" dirty="0"/>
          </a:p>
        </p:txBody>
      </p:sp>
      <p:sp>
        <p:nvSpPr>
          <p:cNvPr id="3" name="Slide Number Placeholder 2"/>
          <p:cNvSpPr>
            <a:spLocks noGrp="1"/>
          </p:cNvSpPr>
          <p:nvPr>
            <p:ph type="sldNum" sz="quarter" idx="11"/>
          </p:nvPr>
        </p:nvSpPr>
        <p:spPr/>
        <p:txBody>
          <a:bodyPr/>
          <a:lstStyle/>
          <a:p>
            <a:fld id="{5714FB1E-E660-F74D-BC29-F339B17ACE97}" type="slidenum">
              <a:rPr lang="uk-UA" smtClean="0"/>
              <a:pPr/>
              <a:t>37</a:t>
            </a:fld>
            <a:endParaRPr lang="uk-UA" dirty="0"/>
          </a:p>
        </p:txBody>
      </p:sp>
      <p:sp>
        <p:nvSpPr>
          <p:cNvPr id="19" name="Title 18"/>
          <p:cNvSpPr>
            <a:spLocks noGrp="1"/>
          </p:cNvSpPr>
          <p:nvPr>
            <p:ph type="title"/>
          </p:nvPr>
        </p:nvSpPr>
        <p:spPr/>
        <p:txBody>
          <a:bodyPr/>
          <a:lstStyle/>
          <a:p>
            <a:r>
              <a:rPr lang="en-US" dirty="0"/>
              <a:t>Pain Points &amp; </a:t>
            </a:r>
            <a:r>
              <a:rPr lang="en-US" dirty="0" smtClean="0"/>
              <a:t>Opportunities</a:t>
            </a:r>
            <a:endParaRPr lang="en-US" dirty="0"/>
          </a:p>
        </p:txBody>
      </p:sp>
      <p:sp>
        <p:nvSpPr>
          <p:cNvPr id="6" name="Content Placeholder 5"/>
          <p:cNvSpPr>
            <a:spLocks noGrp="1"/>
          </p:cNvSpPr>
          <p:nvPr>
            <p:ph sz="quarter" idx="13"/>
          </p:nvPr>
        </p:nvSpPr>
        <p:spPr/>
        <p:txBody>
          <a:bodyPr/>
          <a:lstStyle/>
          <a:p>
            <a:pPr marL="0" indent="0"/>
            <a:r>
              <a:rPr lang="en-US" dirty="0"/>
              <a:t>Identify pain points for users and opportunities to improve the design</a:t>
            </a:r>
            <a:r>
              <a:rPr lang="en-US" dirty="0" smtClean="0"/>
              <a:t>.</a:t>
            </a:r>
          </a:p>
          <a:p>
            <a:pPr marL="0" indent="0"/>
            <a:r>
              <a:rPr lang="en-US" dirty="0" smtClean="0"/>
              <a:t> </a:t>
            </a:r>
            <a:endParaRPr lang="en-US" dirty="0"/>
          </a:p>
          <a:p>
            <a:pPr marL="0" indent="0"/>
            <a:r>
              <a:rPr lang="en-US" dirty="0"/>
              <a:t>With your empathy maps and scenarios in sight, write sticky notes identifying prominent pain points. Use a second sticky note color to identify opportunities for the design. Each pain point should have a corresponding opportunity.</a:t>
            </a:r>
          </a:p>
          <a:p>
            <a:pPr marL="0" indent="0"/>
            <a:endParaRPr lang="en-US" dirty="0"/>
          </a:p>
        </p:txBody>
      </p:sp>
      <p:sp>
        <p:nvSpPr>
          <p:cNvPr id="5" name="Content Placeholder 2"/>
          <p:cNvSpPr txBox="1">
            <a:spLocks/>
          </p:cNvSpPr>
          <p:nvPr/>
        </p:nvSpPr>
        <p:spPr>
          <a:xfrm>
            <a:off x="256032" y="466117"/>
            <a:ext cx="4059238" cy="3429000"/>
          </a:xfrm>
          <a:prstGeom prst="rect">
            <a:avLst/>
          </a:prstGeom>
        </p:spPr>
        <p:txBody>
          <a:bodyPr vert="horz" wrap="square" lIns="0" tIns="0" rIns="0" bIns="0" rtlCol="0" anchor="t"/>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67532"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2"/>
                </a:solidFill>
                <a:effectLst/>
                <a:uFillTx/>
                <a:latin typeface="Helvetica Regular" charset="0"/>
                <a:ea typeface="Helvetica Regular" charset="0"/>
                <a:cs typeface="Helvetica Regular" charset="0"/>
                <a:sym typeface="Arial"/>
              </a:defRPr>
            </a:lvl1pPr>
            <a:lvl2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2pPr>
            <a:lvl3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3pPr>
            <a:lvl4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4pPr>
            <a:lvl5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5pPr>
            <a:lvl6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6pPr>
            <a:lvl7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7pPr>
            <a:lvl8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8pPr>
            <a:lvl9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9pPr>
          </a:lstStyle>
          <a:p>
            <a:endParaRPr lang="en-US" sz="2000" dirty="0">
              <a:solidFill>
                <a:schemeClr val="accent2"/>
              </a:solidFill>
              <a:latin typeface="Helvetica" charset="0"/>
              <a:ea typeface="Helvetica" charset="0"/>
              <a:cs typeface="Helvetica"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82213">
            <a:off x="293121" y="1708329"/>
            <a:ext cx="2251528" cy="2251528"/>
          </a:xfrm>
          <a:prstGeom prst="rect">
            <a:avLst/>
          </a:prstGeom>
        </p:spPr>
      </p:pic>
      <p:sp>
        <p:nvSpPr>
          <p:cNvPr id="16" name="Content Placeholder 8"/>
          <p:cNvSpPr txBox="1">
            <a:spLocks/>
          </p:cNvSpPr>
          <p:nvPr/>
        </p:nvSpPr>
        <p:spPr>
          <a:xfrm rot="921972">
            <a:off x="980944" y="2177764"/>
            <a:ext cx="1231232" cy="386229"/>
          </a:xfrm>
          <a:prstGeom prst="rect">
            <a:avLst/>
          </a:prstGeom>
        </p:spPr>
        <p:txBody>
          <a:bodyPr vert="horz" wrap="square" lIns="0" tIns="0" rIns="0" bIns="0" rtlCol="0">
            <a:noAutofit/>
          </a:bodyPr>
          <a:lstStyle>
            <a:lvl1pPr marL="0" marR="0" indent="0" algn="l" defTabSz="914400" rtl="0" eaLnBrk="1" latinLnBrk="0" hangingPunct="1">
              <a:lnSpc>
                <a:spcPct val="100000"/>
              </a:lnSpc>
              <a:spcBef>
                <a:spcPts val="300"/>
              </a:spcBef>
              <a:spcAft>
                <a:spcPts val="300"/>
              </a:spcAft>
              <a:buClrTx/>
              <a:buSzTx/>
              <a:buFontTx/>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2000" dirty="0" smtClean="0">
                <a:solidFill>
                  <a:schemeClr val="tx2"/>
                </a:solidFill>
              </a:rPr>
              <a:t>Pain point</a:t>
            </a:r>
            <a:endParaRPr lang="en-US" sz="2000" dirty="0">
              <a:solidFill>
                <a:schemeClr val="tx2"/>
              </a:solidFill>
            </a:endParaRPr>
          </a:p>
        </p:txBody>
      </p:sp>
      <p:sp>
        <p:nvSpPr>
          <p:cNvPr id="17" name="Content Placeholder 8"/>
          <p:cNvSpPr txBox="1">
            <a:spLocks/>
          </p:cNvSpPr>
          <p:nvPr/>
        </p:nvSpPr>
        <p:spPr>
          <a:xfrm>
            <a:off x="2408602" y="3455060"/>
            <a:ext cx="1463192" cy="334446"/>
          </a:xfrm>
          <a:prstGeom prst="rect">
            <a:avLst/>
          </a:prstGeom>
        </p:spPr>
        <p:txBody>
          <a:bodyPr vert="horz" wrap="square" lIns="0" tIns="0" rIns="0" bIns="0" rtlCol="0">
            <a:noAutofit/>
          </a:bodyPr>
          <a:lstStyle>
            <a:lvl1pPr marL="0" marR="0" indent="0" algn="l" defTabSz="914400" rtl="0" eaLnBrk="1" latinLnBrk="0" hangingPunct="1">
              <a:lnSpc>
                <a:spcPct val="100000"/>
              </a:lnSpc>
              <a:spcBef>
                <a:spcPts val="300"/>
              </a:spcBef>
              <a:spcAft>
                <a:spcPts val="300"/>
              </a:spcAft>
              <a:buClrTx/>
              <a:buSzTx/>
              <a:buFontTx/>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2000" dirty="0" smtClean="0">
                <a:solidFill>
                  <a:schemeClr val="tx2"/>
                </a:solidFill>
              </a:rPr>
              <a:t>Opportunity</a:t>
            </a:r>
            <a:endParaRPr lang="en-US" sz="2000" dirty="0">
              <a:solidFill>
                <a:schemeClr val="tx2"/>
              </a:solidFill>
            </a:endParaRPr>
          </a:p>
        </p:txBody>
      </p:sp>
    </p:spTree>
    <p:extLst>
      <p:ext uri="{BB962C8B-B14F-4D97-AF65-F5344CB8AC3E}">
        <p14:creationId xmlns:p14="http://schemas.microsoft.com/office/powerpoint/2010/main" val="195950065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435651" y="828800"/>
            <a:ext cx="2248555"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38</a:t>
            </a:fld>
            <a:endParaRPr lang="uk-UA" dirty="0"/>
          </a:p>
        </p:txBody>
      </p:sp>
      <p:sp>
        <p:nvSpPr>
          <p:cNvPr id="9" name="Content Placeholder 8"/>
          <p:cNvSpPr>
            <a:spLocks noGrp="1"/>
          </p:cNvSpPr>
          <p:nvPr>
            <p:ph sz="quarter" idx="4294967295"/>
          </p:nvPr>
        </p:nvSpPr>
        <p:spPr>
          <a:xfrm>
            <a:off x="4574915" y="370334"/>
            <a:ext cx="4093597" cy="4152681"/>
          </a:xfrm>
        </p:spPr>
        <p:txBody>
          <a:bodyPr/>
          <a:lstStyle/>
          <a:p>
            <a:pPr marL="0" indent="0"/>
            <a:r>
              <a:rPr lang="en-US" sz="2400" dirty="0"/>
              <a:t>1 minute</a:t>
            </a:r>
          </a:p>
          <a:p>
            <a:pPr marL="0" indent="0"/>
            <a:r>
              <a:rPr lang="en-US" sz="2400" dirty="0"/>
              <a:t>Tell us your user’s story</a:t>
            </a:r>
          </a:p>
          <a:p>
            <a:pPr marL="0" indent="0"/>
            <a:r>
              <a:rPr lang="en-US" sz="2400" dirty="0"/>
              <a:t>Not too much detail</a:t>
            </a:r>
          </a:p>
          <a:p>
            <a:pPr marL="0" indent="0"/>
            <a:r>
              <a:rPr lang="en-US" sz="2400" dirty="0"/>
              <a:t>Don’t read every sticky note</a:t>
            </a:r>
          </a:p>
          <a:p>
            <a:pPr marL="0" indent="0"/>
            <a:r>
              <a:rPr lang="en-US" sz="2400" dirty="0"/>
              <a:t>What don’t you know yet</a:t>
            </a:r>
            <a:r>
              <a:rPr lang="en-US" sz="2400" dirty="0" smtClean="0"/>
              <a:t>?</a:t>
            </a:r>
            <a:endParaRPr lang="en-US" sz="2400" dirty="0"/>
          </a:p>
        </p:txBody>
      </p:sp>
      <p:sp>
        <p:nvSpPr>
          <p:cNvPr id="5" name="Title 4"/>
          <p:cNvSpPr>
            <a:spLocks noGrp="1"/>
          </p:cNvSpPr>
          <p:nvPr>
            <p:ph type="title"/>
          </p:nvPr>
        </p:nvSpPr>
        <p:spPr/>
        <p:txBody>
          <a:bodyPr/>
          <a:lstStyle/>
          <a:p>
            <a:r>
              <a:rPr lang="en-US" dirty="0" smtClean="0"/>
              <a:t>Playback</a:t>
            </a:r>
            <a:endParaRPr lang="en-US" dirty="0"/>
          </a:p>
        </p:txBody>
      </p:sp>
    </p:spTree>
    <p:extLst>
      <p:ext uri="{BB962C8B-B14F-4D97-AF65-F5344CB8AC3E}">
        <p14:creationId xmlns:p14="http://schemas.microsoft.com/office/powerpoint/2010/main" val="1341183209"/>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Helvetica Light" charset="0"/>
                <a:ea typeface="Helvetica Light" charset="0"/>
                <a:cs typeface="Helvetica Light" charset="0"/>
              </a:rPr>
              <a:t>To-Be </a:t>
            </a:r>
            <a:r>
              <a:rPr lang="en-US" dirty="0" smtClean="0">
                <a:solidFill>
                  <a:schemeClr val="bg1"/>
                </a:solidFill>
                <a:latin typeface="Helvetica Light" charset="0"/>
                <a:ea typeface="Helvetica Light" charset="0"/>
                <a:cs typeface="Helvetica Light" charset="0"/>
              </a:rPr>
              <a:t>Scenarios</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39</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1298891312"/>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pPr defTabSz="467532" fontAlgn="t" hangingPunct="0">
              <a:lnSpc>
                <a:spcPct val="100000"/>
              </a:lnSpc>
            </a:pPr>
            <a:r>
              <a:rPr lang="en-US" dirty="0">
                <a:solidFill>
                  <a:schemeClr val="bg1"/>
                </a:solidFill>
                <a:latin typeface="Helvetica Light" charset="0"/>
                <a:ea typeface="Helvetica Light" charset="0"/>
                <a:cs typeface="Helvetica Light" charset="0"/>
              </a:rPr>
              <a:t>Goal of the </a:t>
            </a:r>
            <a:r>
              <a:rPr lang="en-US" dirty="0" smtClean="0">
                <a:solidFill>
                  <a:schemeClr val="bg1"/>
                </a:solidFill>
                <a:latin typeface="Helvetica Light" charset="0"/>
                <a:ea typeface="Helvetica Light" charset="0"/>
                <a:cs typeface="Helvetica Light" charset="0"/>
              </a:rPr>
              <a:t>Sessions</a:t>
            </a:r>
            <a:r>
              <a:rPr lang="en-US" dirty="0">
                <a:solidFill>
                  <a:schemeClr val="bg1"/>
                </a:solidFill>
                <a:latin typeface="Helvetica Light" charset="0"/>
                <a:ea typeface="Helvetica Light" charset="0"/>
                <a:cs typeface="Helvetica Light" charset="0"/>
              </a:rPr>
              <a:t/>
            </a:r>
            <a:br>
              <a:rPr lang="en-US" dirty="0">
                <a:solidFill>
                  <a:schemeClr val="bg1"/>
                </a:solidFill>
                <a:latin typeface="Helvetica Light" charset="0"/>
                <a:ea typeface="Helvetica Light" charset="0"/>
                <a:cs typeface="Helvetica Light" charset="0"/>
              </a:rPr>
            </a:br>
            <a:r>
              <a:rPr lang="en-US" dirty="0">
                <a:solidFill>
                  <a:schemeClr val="accent5"/>
                </a:solidFill>
                <a:latin typeface="Helvetica Light" charset="0"/>
                <a:ea typeface="Helvetica Light" charset="0"/>
                <a:cs typeface="Helvetica Light" charset="0"/>
              </a:rPr>
              <a:t>Identify the core experience of a better transfer process</a:t>
            </a:r>
          </a:p>
        </p:txBody>
      </p:sp>
      <p:sp>
        <p:nvSpPr>
          <p:cNvPr id="3" name="Slide Number Placeholder 2"/>
          <p:cNvSpPr>
            <a:spLocks noGrp="1"/>
          </p:cNvSpPr>
          <p:nvPr>
            <p:ph type="sldNum" sz="quarter" idx="10"/>
          </p:nvPr>
        </p:nvSpPr>
        <p:spPr/>
        <p:txBody>
          <a:bodyPr/>
          <a:lstStyle/>
          <a:p>
            <a:fld id="{5714FB1E-E660-F74D-BC29-F339B17ACE97}" type="slidenum">
              <a:rPr lang="uk-UA" smtClean="0"/>
              <a:pPr/>
              <a:t>4</a:t>
            </a:fld>
            <a:endParaRPr lang="uk-UA" dirty="0"/>
          </a:p>
        </p:txBody>
      </p:sp>
      <p:sp>
        <p:nvSpPr>
          <p:cNvPr id="2" name="Footer Placeholder 1"/>
          <p:cNvSpPr>
            <a:spLocks noGrp="1"/>
          </p:cNvSpPr>
          <p:nvPr>
            <p:ph type="ftr" sz="quarter" idx="11"/>
          </p:nvPr>
        </p:nvSpPr>
        <p:spPr/>
        <p:txBody>
          <a:bodyPr/>
          <a:lstStyle/>
          <a:p>
            <a:r>
              <a:rPr lang="en-US" smtClean="0"/>
              <a:t>IBM Confidential</a:t>
            </a:r>
            <a:endParaRPr lang="en-US"/>
          </a:p>
        </p:txBody>
      </p:sp>
      <p:cxnSp>
        <p:nvCxnSpPr>
          <p:cNvPr id="6" name="Straight Connector 5"/>
          <p:cNvCxnSpPr/>
          <p:nvPr/>
        </p:nvCxnSpPr>
        <p:spPr>
          <a:xfrm>
            <a:off x="435651" y="1057401"/>
            <a:ext cx="6961192"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88565834"/>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441320" y="1392352"/>
            <a:ext cx="3540745"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2" name="Footer Placeholder 1"/>
          <p:cNvSpPr>
            <a:spLocks noGrp="1"/>
          </p:cNvSpPr>
          <p:nvPr>
            <p:ph type="ftr" sz="quarter" idx="10"/>
          </p:nvPr>
        </p:nvSpPr>
        <p:spPr/>
        <p:txBody>
          <a:bodyPr/>
          <a:lstStyle/>
          <a:p>
            <a:r>
              <a:rPr lang="en-US" dirty="0" smtClean="0"/>
              <a:t>IBM Confidential</a:t>
            </a:r>
            <a:endParaRPr lang="en-US" dirty="0"/>
          </a:p>
        </p:txBody>
      </p:sp>
      <p:sp>
        <p:nvSpPr>
          <p:cNvPr id="3" name="Slide Number Placeholder 2"/>
          <p:cNvSpPr>
            <a:spLocks noGrp="1"/>
          </p:cNvSpPr>
          <p:nvPr>
            <p:ph type="sldNum" sz="quarter" idx="11"/>
          </p:nvPr>
        </p:nvSpPr>
        <p:spPr/>
        <p:txBody>
          <a:bodyPr/>
          <a:lstStyle/>
          <a:p>
            <a:fld id="{5714FB1E-E660-F74D-BC29-F339B17ACE97}" type="slidenum">
              <a:rPr lang="uk-UA" smtClean="0"/>
              <a:pPr/>
              <a:t>40</a:t>
            </a:fld>
            <a:endParaRPr lang="uk-UA" dirty="0"/>
          </a:p>
        </p:txBody>
      </p:sp>
      <p:sp>
        <p:nvSpPr>
          <p:cNvPr id="4" name="Content Placeholder 3"/>
          <p:cNvSpPr>
            <a:spLocks noGrp="1"/>
          </p:cNvSpPr>
          <p:nvPr>
            <p:ph sz="quarter" idx="4294967295"/>
          </p:nvPr>
        </p:nvSpPr>
        <p:spPr>
          <a:xfrm>
            <a:off x="4574915" y="370334"/>
            <a:ext cx="4093597" cy="4152681"/>
          </a:xfrm>
        </p:spPr>
        <p:txBody>
          <a:bodyPr/>
          <a:lstStyle/>
          <a:p>
            <a:pPr marL="285750" indent="-285750">
              <a:buClr>
                <a:schemeClr val="tx2"/>
              </a:buClr>
              <a:buFont typeface=".AppleSystemUIFont" charset="-120"/>
              <a:buChar char="–"/>
            </a:pPr>
            <a:r>
              <a:rPr lang="en-US" dirty="0"/>
              <a:t>To-be scenario maps let teams rapidly ideate on future workflows. </a:t>
            </a:r>
          </a:p>
          <a:p>
            <a:pPr marL="285750" indent="-285750">
              <a:buClr>
                <a:schemeClr val="tx2"/>
              </a:buClr>
              <a:buFont typeface=".AppleSystemUIFont" charset="-120"/>
              <a:buChar char="–"/>
            </a:pPr>
            <a:r>
              <a:rPr lang="en-US" dirty="0"/>
              <a:t>Draw four rows and label each: Phases, Doing, Thinking, and Feeling.</a:t>
            </a:r>
          </a:p>
          <a:p>
            <a:pPr marL="285750" indent="-285750">
              <a:buClr>
                <a:schemeClr val="tx2"/>
              </a:buClr>
              <a:buFont typeface=".AppleSystemUIFont" charset="-120"/>
              <a:buChar char="–"/>
            </a:pPr>
            <a:r>
              <a:rPr lang="en-US" dirty="0"/>
              <a:t>Fill in the phases, one per sticky note. Don’t worry about what the “next phase” is; iterate through the scenario at increasing resolution until you are comfortable with the level of detail.</a:t>
            </a:r>
          </a:p>
          <a:p>
            <a:pPr marL="285750" indent="-285750">
              <a:buClr>
                <a:schemeClr val="tx2"/>
              </a:buClr>
              <a:buFont typeface=".AppleSystemUIFont" charset="-120"/>
              <a:buChar char="–"/>
            </a:pPr>
            <a:r>
              <a:rPr lang="en-US" dirty="0"/>
              <a:t>In parallel, team members should begin annotating each column with what the user is doing, thinking, and feeling. </a:t>
            </a:r>
          </a:p>
          <a:p>
            <a:pPr marL="285750" indent="-285750">
              <a:buClr>
                <a:schemeClr val="tx2"/>
              </a:buClr>
              <a:buFont typeface=".AppleSystemUIFont" charset="-120"/>
              <a:buChar char="–"/>
            </a:pPr>
            <a:r>
              <a:rPr lang="en-US" dirty="0"/>
              <a:t>Label unknowns (assumptions and questions) for later inquiry or validation</a:t>
            </a:r>
            <a:r>
              <a:rPr lang="en-US" dirty="0" smtClean="0"/>
              <a:t>.</a:t>
            </a:r>
            <a:endParaRPr lang="en-US" dirty="0"/>
          </a:p>
        </p:txBody>
      </p:sp>
      <p:sp>
        <p:nvSpPr>
          <p:cNvPr id="5" name="Title 4"/>
          <p:cNvSpPr>
            <a:spLocks noGrp="1"/>
          </p:cNvSpPr>
          <p:nvPr>
            <p:ph type="title"/>
          </p:nvPr>
        </p:nvSpPr>
        <p:spPr/>
        <p:txBody>
          <a:bodyPr/>
          <a:lstStyle/>
          <a:p>
            <a:r>
              <a:rPr lang="en-US" dirty="0"/>
              <a:t>To-Be Scenario </a:t>
            </a:r>
            <a:r>
              <a:rPr lang="en-US" dirty="0" smtClean="0"/>
              <a:t>Mapping</a:t>
            </a:r>
            <a:endParaRPr lang="en-US" dirty="0"/>
          </a:p>
        </p:txBody>
      </p:sp>
    </p:spTree>
    <p:extLst>
      <p:ext uri="{BB962C8B-B14F-4D97-AF65-F5344CB8AC3E}">
        <p14:creationId xmlns:p14="http://schemas.microsoft.com/office/powerpoint/2010/main" val="1458816289"/>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761" name="IMG_8687.jpeg"/>
          <p:cNvPicPr>
            <a:picLocks noChangeAspect="1"/>
          </p:cNvPicPr>
          <p:nvPr/>
        </p:nvPicPr>
        <p:blipFill>
          <a:blip r:embed="rId3">
            <a:extLst>
              <a:ext uri="{28A0092B-C50C-407E-A947-70E740481C1C}">
                <a14:useLocalDpi xmlns:a14="http://schemas.microsoft.com/office/drawing/2010/main" val="0"/>
              </a:ext>
            </a:extLst>
          </a:blip>
          <a:srcRect t="20595" b="2512"/>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55580681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42</a:t>
            </a:fld>
            <a:endParaRPr lang="uk-UA" dirty="0"/>
          </a:p>
        </p:txBody>
      </p:sp>
      <p:sp>
        <p:nvSpPr>
          <p:cNvPr id="9" name="Content Placeholder 8"/>
          <p:cNvSpPr>
            <a:spLocks noGrp="1"/>
          </p:cNvSpPr>
          <p:nvPr>
            <p:ph sz="quarter" idx="4294967295"/>
          </p:nvPr>
        </p:nvSpPr>
        <p:spPr>
          <a:xfrm>
            <a:off x="4574915" y="370334"/>
            <a:ext cx="4093597" cy="4152681"/>
          </a:xfrm>
        </p:spPr>
        <p:txBody>
          <a:bodyPr/>
          <a:lstStyle/>
          <a:p>
            <a:pPr marL="0" indent="0"/>
            <a:r>
              <a:rPr lang="en-US" sz="2400" dirty="0">
                <a:latin typeface="Helvetica Light" charset="0"/>
                <a:ea typeface="Helvetica Light" charset="0"/>
                <a:cs typeface="Helvetica Light" charset="0"/>
              </a:rPr>
              <a:t>1 minute</a:t>
            </a:r>
          </a:p>
          <a:p>
            <a:pPr marL="0" indent="0"/>
            <a:r>
              <a:rPr lang="en-US" sz="2400" dirty="0">
                <a:latin typeface="Helvetica Light" charset="0"/>
                <a:ea typeface="Helvetica Light" charset="0"/>
                <a:cs typeface="Helvetica Light" charset="0"/>
              </a:rPr>
              <a:t>Tell us your user’s story</a:t>
            </a:r>
          </a:p>
          <a:p>
            <a:pPr marL="0" indent="0"/>
            <a:r>
              <a:rPr lang="en-US" sz="2400" dirty="0">
                <a:latin typeface="Helvetica Light" charset="0"/>
                <a:ea typeface="Helvetica Light" charset="0"/>
                <a:cs typeface="Helvetica Light" charset="0"/>
              </a:rPr>
              <a:t>Not too much detail</a:t>
            </a:r>
          </a:p>
          <a:p>
            <a:pPr marL="0" indent="0"/>
            <a:r>
              <a:rPr lang="en-US" sz="2400" dirty="0">
                <a:latin typeface="Helvetica Light" charset="0"/>
                <a:ea typeface="Helvetica Light" charset="0"/>
                <a:cs typeface="Helvetica Light" charset="0"/>
              </a:rPr>
              <a:t>Don’t read every sticky note</a:t>
            </a:r>
          </a:p>
          <a:p>
            <a:pPr marL="0" indent="0"/>
            <a:r>
              <a:rPr lang="en-US" sz="2400" dirty="0">
                <a:latin typeface="Helvetica Light" charset="0"/>
                <a:ea typeface="Helvetica Light" charset="0"/>
                <a:cs typeface="Helvetica Light" charset="0"/>
              </a:rPr>
              <a:t>What don’t you know yet</a:t>
            </a:r>
            <a:r>
              <a:rPr lang="en-US" sz="2400" dirty="0" smtClean="0">
                <a:latin typeface="Helvetica Light" charset="0"/>
                <a:ea typeface="Helvetica Light" charset="0"/>
                <a:cs typeface="Helvetica Light" charset="0"/>
              </a:rPr>
              <a:t>?</a:t>
            </a:r>
            <a:endParaRPr lang="en-US" sz="2400" dirty="0">
              <a:latin typeface="Helvetica Light" charset="0"/>
              <a:ea typeface="Helvetica Light" charset="0"/>
              <a:cs typeface="Helvetica Light" charset="0"/>
            </a:endParaRPr>
          </a:p>
        </p:txBody>
      </p:sp>
      <p:cxnSp>
        <p:nvCxnSpPr>
          <p:cNvPr id="7" name="Straight Connector 6"/>
          <p:cNvCxnSpPr/>
          <p:nvPr/>
        </p:nvCxnSpPr>
        <p:spPr>
          <a:xfrm>
            <a:off x="435651" y="828800"/>
            <a:ext cx="2248555"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5" name="Title 4"/>
          <p:cNvSpPr>
            <a:spLocks noGrp="1"/>
          </p:cNvSpPr>
          <p:nvPr>
            <p:ph type="title"/>
          </p:nvPr>
        </p:nvSpPr>
        <p:spPr/>
        <p:txBody>
          <a:bodyPr/>
          <a:lstStyle/>
          <a:p>
            <a:r>
              <a:rPr lang="en-US" dirty="0" smtClean="0"/>
              <a:t>Playback</a:t>
            </a:r>
            <a:endParaRPr lang="en-US" dirty="0"/>
          </a:p>
        </p:txBody>
      </p:sp>
    </p:spTree>
    <p:extLst>
      <p:ext uri="{BB962C8B-B14F-4D97-AF65-F5344CB8AC3E}">
        <p14:creationId xmlns:p14="http://schemas.microsoft.com/office/powerpoint/2010/main" val="1629969267"/>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70334"/>
            <a:ext cx="8226060" cy="4152681"/>
          </a:xfrm>
        </p:spPr>
        <p:txBody>
          <a:bodyPr/>
          <a:lstStyle/>
          <a:p>
            <a:pPr defTabSz="467532" hangingPunct="0">
              <a:lnSpc>
                <a:spcPct val="100000"/>
              </a:lnSpc>
            </a:pPr>
            <a:r>
              <a:rPr lang="en-US" dirty="0">
                <a:solidFill>
                  <a:schemeClr val="bg1"/>
                </a:solidFill>
                <a:latin typeface="Helvetica Light" charset="0"/>
                <a:ea typeface="Helvetica Light" charset="0"/>
                <a:cs typeface="Helvetica Light" charset="0"/>
              </a:rPr>
              <a:t>End of Day 1</a:t>
            </a:r>
          </a:p>
        </p:txBody>
      </p:sp>
      <p:sp>
        <p:nvSpPr>
          <p:cNvPr id="3" name="Slide Number Placeholder 2"/>
          <p:cNvSpPr>
            <a:spLocks noGrp="1"/>
          </p:cNvSpPr>
          <p:nvPr>
            <p:ph type="sldNum" sz="quarter" idx="10"/>
          </p:nvPr>
        </p:nvSpPr>
        <p:spPr/>
        <p:txBody>
          <a:bodyPr/>
          <a:lstStyle/>
          <a:p>
            <a:fld id="{5714FB1E-E660-F74D-BC29-F339B17ACE97}" type="slidenum">
              <a:rPr lang="uk-UA" smtClean="0"/>
              <a:pPr/>
              <a:t>43</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1213089900"/>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35651" y="828800"/>
            <a:ext cx="3413678"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5" name="Title 4"/>
          <p:cNvSpPr>
            <a:spLocks noGrp="1"/>
          </p:cNvSpPr>
          <p:nvPr>
            <p:ph type="title"/>
          </p:nvPr>
        </p:nvSpPr>
        <p:spPr/>
        <p:txBody>
          <a:bodyPr/>
          <a:lstStyle/>
          <a:p>
            <a:r>
              <a:rPr lang="en-US" dirty="0">
                <a:solidFill>
                  <a:schemeClr val="accent2"/>
                </a:solidFill>
              </a:rPr>
              <a:t>Agenda Day 2</a:t>
            </a:r>
          </a:p>
        </p:txBody>
      </p:sp>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44</a:t>
            </a:fld>
            <a:endParaRPr lang="uk-UA" dirty="0"/>
          </a:p>
        </p:txBody>
      </p:sp>
      <p:sp>
        <p:nvSpPr>
          <p:cNvPr id="7" name="Content Placeholder 6"/>
          <p:cNvSpPr>
            <a:spLocks noGrp="1"/>
          </p:cNvSpPr>
          <p:nvPr>
            <p:ph sz="quarter" idx="4294967295"/>
          </p:nvPr>
        </p:nvSpPr>
        <p:spPr>
          <a:xfrm>
            <a:off x="4574915" y="370334"/>
            <a:ext cx="4118511" cy="4152681"/>
          </a:xfrm>
        </p:spPr>
        <p:txBody>
          <a:bodyPr/>
          <a:lstStyle/>
          <a:p>
            <a:r>
              <a:rPr lang="en-US" sz="2400" dirty="0"/>
              <a:t>Big Ideas Vignettes </a:t>
            </a:r>
          </a:p>
          <a:p>
            <a:r>
              <a:rPr lang="en-US" sz="2400" dirty="0"/>
              <a:t>Hills </a:t>
            </a:r>
          </a:p>
          <a:p>
            <a:r>
              <a:rPr lang="en-US" sz="2400" dirty="0" err="1" smtClean="0"/>
              <a:t>Subhills</a:t>
            </a:r>
            <a:endParaRPr lang="en-US" sz="2400" dirty="0" smtClean="0"/>
          </a:p>
          <a:p>
            <a:r>
              <a:rPr lang="en-US" sz="2400" dirty="0" smtClean="0"/>
              <a:t>Lunch</a:t>
            </a:r>
            <a:endParaRPr lang="en-US" sz="2400" dirty="0"/>
          </a:p>
          <a:p>
            <a:r>
              <a:rPr lang="en-US" sz="2400" dirty="0"/>
              <a:t>Prioritization </a:t>
            </a:r>
          </a:p>
          <a:p>
            <a:r>
              <a:rPr lang="en-US" sz="2400" dirty="0"/>
              <a:t>Experienced </a:t>
            </a:r>
            <a:r>
              <a:rPr lang="en-US" sz="2400" dirty="0" smtClean="0"/>
              <a:t>Based Roadmap</a:t>
            </a:r>
            <a:endParaRPr lang="en-US" sz="2400" dirty="0"/>
          </a:p>
        </p:txBody>
      </p:sp>
    </p:spTree>
    <p:extLst>
      <p:ext uri="{BB962C8B-B14F-4D97-AF65-F5344CB8AC3E}">
        <p14:creationId xmlns:p14="http://schemas.microsoft.com/office/powerpoint/2010/main" val="2127023798"/>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latin typeface="Helvetica Light" charset="0"/>
                <a:ea typeface="Helvetica Light" charset="0"/>
                <a:cs typeface="Helvetica Light" charset="0"/>
              </a:rPr>
              <a:t>Big Ideas </a:t>
            </a:r>
            <a:r>
              <a:rPr lang="en-US" dirty="0" smtClean="0">
                <a:solidFill>
                  <a:schemeClr val="bg1"/>
                </a:solidFill>
                <a:latin typeface="Helvetica Light" charset="0"/>
                <a:ea typeface="Helvetica Light" charset="0"/>
                <a:cs typeface="Helvetica Light" charset="0"/>
              </a:rPr>
              <a:t>Vignettes</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45</a:t>
            </a:fld>
            <a:endParaRPr lang="uk-UA" dirty="0"/>
          </a:p>
        </p:txBody>
      </p:sp>
      <p:sp>
        <p:nvSpPr>
          <p:cNvPr id="2" name="Footer Placeholder 1"/>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1181374378"/>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219075">
              <a:defRPr sz="8000" spc="-159">
                <a:solidFill>
                  <a:srgbClr val="5A5A5A"/>
                </a:solidFill>
                <a:latin typeface="Helvetica"/>
                <a:ea typeface="Helvetica"/>
                <a:cs typeface="Helvetica"/>
                <a:sym typeface="Helvetica"/>
              </a:defRPr>
            </a:pPr>
            <a:r>
              <a:rPr lang="en-US" sz="3200" spc="-60" dirty="0">
                <a:solidFill>
                  <a:schemeClr val="bg1"/>
                </a:solidFill>
                <a:latin typeface="Helvetica Light" charset="0"/>
                <a:ea typeface="Helvetica Light" charset="0"/>
                <a:cs typeface="Helvetica Light" charset="0"/>
                <a:sym typeface="Helvetica"/>
              </a:rPr>
              <a:t>What are our big ideas?</a:t>
            </a:r>
            <a:br>
              <a:rPr lang="en-US" sz="3200" spc="-60" dirty="0">
                <a:solidFill>
                  <a:schemeClr val="bg1"/>
                </a:solidFill>
                <a:latin typeface="Helvetica Light" charset="0"/>
                <a:ea typeface="Helvetica Light" charset="0"/>
                <a:cs typeface="Helvetica Light" charset="0"/>
                <a:sym typeface="Helvetica"/>
              </a:rPr>
            </a:br>
            <a:r>
              <a:rPr lang="en-US" sz="3200" spc="-60" dirty="0">
                <a:solidFill>
                  <a:schemeClr val="bg1"/>
                </a:solidFill>
                <a:latin typeface="Helvetica Light" charset="0"/>
                <a:ea typeface="Helvetica Light" charset="0"/>
                <a:cs typeface="Helvetica Light" charset="0"/>
                <a:sym typeface="Helvetica"/>
              </a:rPr>
              <a:t>What might our user’s new experience be like </a:t>
            </a:r>
            <a:br>
              <a:rPr lang="en-US" sz="3200" spc="-60" dirty="0">
                <a:solidFill>
                  <a:schemeClr val="bg1"/>
                </a:solidFill>
                <a:latin typeface="Helvetica Light" charset="0"/>
                <a:ea typeface="Helvetica Light" charset="0"/>
                <a:cs typeface="Helvetica Light" charset="0"/>
                <a:sym typeface="Helvetica"/>
              </a:rPr>
            </a:br>
            <a:r>
              <a:rPr lang="en-US" sz="3200" spc="-60" dirty="0">
                <a:solidFill>
                  <a:schemeClr val="bg1"/>
                </a:solidFill>
                <a:latin typeface="Helvetica Light" charset="0"/>
                <a:ea typeface="Helvetica Light" charset="0"/>
                <a:cs typeface="Helvetica Light" charset="0"/>
                <a:sym typeface="Helvetica"/>
              </a:rPr>
              <a:t>if we successfully implemented our ideas?</a:t>
            </a:r>
          </a:p>
        </p:txBody>
      </p:sp>
      <p:sp>
        <p:nvSpPr>
          <p:cNvPr id="3" name="Slide Number Placeholder 2"/>
          <p:cNvSpPr>
            <a:spLocks noGrp="1"/>
          </p:cNvSpPr>
          <p:nvPr>
            <p:ph type="sldNum" sz="quarter" idx="10"/>
          </p:nvPr>
        </p:nvSpPr>
        <p:spPr/>
        <p:txBody>
          <a:bodyPr/>
          <a:lstStyle/>
          <a:p>
            <a:fld id="{5714FB1E-E660-F74D-BC29-F339B17ACE97}" type="slidenum">
              <a:rPr lang="uk-UA" smtClean="0"/>
              <a:pPr/>
              <a:t>46</a:t>
            </a:fld>
            <a:endParaRPr lang="uk-UA" dirty="0"/>
          </a:p>
        </p:txBody>
      </p:sp>
      <p:sp>
        <p:nvSpPr>
          <p:cNvPr id="2" name="Footer Placeholder 1"/>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1550939056"/>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441320" y="1407100"/>
            <a:ext cx="3540745"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2" name="Footer Placeholder 1"/>
          <p:cNvSpPr>
            <a:spLocks noGrp="1"/>
          </p:cNvSpPr>
          <p:nvPr>
            <p:ph type="ftr" sz="quarter" idx="10"/>
          </p:nvPr>
        </p:nvSpPr>
        <p:spPr/>
        <p:txBody>
          <a:bodyPr/>
          <a:lstStyle/>
          <a:p>
            <a:r>
              <a:rPr lang="en-US" dirty="0" smtClean="0"/>
              <a:t>IBM Confidential</a:t>
            </a:r>
            <a:endParaRPr lang="en-US" dirty="0"/>
          </a:p>
        </p:txBody>
      </p:sp>
      <p:sp>
        <p:nvSpPr>
          <p:cNvPr id="3" name="Slide Number Placeholder 2"/>
          <p:cNvSpPr>
            <a:spLocks noGrp="1"/>
          </p:cNvSpPr>
          <p:nvPr>
            <p:ph type="sldNum" sz="quarter" idx="11"/>
          </p:nvPr>
        </p:nvSpPr>
        <p:spPr/>
        <p:txBody>
          <a:bodyPr/>
          <a:lstStyle/>
          <a:p>
            <a:fld id="{5714FB1E-E660-F74D-BC29-F339B17ACE97}" type="slidenum">
              <a:rPr lang="uk-UA" smtClean="0"/>
              <a:pPr/>
              <a:t>47</a:t>
            </a:fld>
            <a:endParaRPr lang="uk-UA" dirty="0"/>
          </a:p>
        </p:txBody>
      </p:sp>
      <p:sp>
        <p:nvSpPr>
          <p:cNvPr id="9" name="Content Placeholder 8"/>
          <p:cNvSpPr>
            <a:spLocks noGrp="1"/>
          </p:cNvSpPr>
          <p:nvPr>
            <p:ph sz="quarter" idx="4294967295"/>
          </p:nvPr>
        </p:nvSpPr>
        <p:spPr>
          <a:xfrm>
            <a:off x="4574915" y="370334"/>
            <a:ext cx="4093597" cy="4152681"/>
          </a:xfrm>
        </p:spPr>
        <p:txBody>
          <a:bodyPr/>
          <a:lstStyle/>
          <a:p>
            <a:pPr marL="285750" indent="-285750">
              <a:buClr>
                <a:schemeClr val="tx2"/>
              </a:buClr>
              <a:buFont typeface=".AppleSystemUIFont" charset="-120"/>
              <a:buChar char="–"/>
            </a:pPr>
            <a:r>
              <a:rPr lang="en-US" sz="1600" dirty="0">
                <a:latin typeface="Helvetica Light" charset="0"/>
                <a:ea typeface="Helvetica Light" charset="0"/>
                <a:cs typeface="Helvetica Light" charset="0"/>
              </a:rPr>
              <a:t>On one sticky note, write a brief overview of an idea or solution. Try labeling it with a one- or two-word headline. </a:t>
            </a:r>
          </a:p>
          <a:p>
            <a:pPr marL="285750" indent="-285750">
              <a:buClr>
                <a:schemeClr val="tx2"/>
              </a:buClr>
              <a:buFont typeface=".AppleSystemUIFont" charset="-120"/>
              <a:buChar char="–"/>
            </a:pPr>
            <a:r>
              <a:rPr lang="en-US" sz="1600" dirty="0" smtClean="0">
                <a:latin typeface="Helvetica Light" charset="0"/>
                <a:ea typeface="Helvetica Light" charset="0"/>
                <a:cs typeface="Helvetica Light" charset="0"/>
              </a:rPr>
              <a:t>On a second sticky note, sketch a visual depiction. Think of this as a single frame of a storyboard — for example, a rough prototype of a user interface or depiction of a user.</a:t>
            </a:r>
          </a:p>
          <a:p>
            <a:pPr marL="285750" indent="-285750">
              <a:buClr>
                <a:schemeClr val="tx2"/>
              </a:buClr>
              <a:buFont typeface=".AppleSystemUIFont" charset="-120"/>
              <a:buChar char="–"/>
            </a:pPr>
            <a:r>
              <a:rPr lang="en-US" sz="1600" dirty="0" smtClean="0">
                <a:latin typeface="Helvetica Light" charset="0"/>
                <a:ea typeface="Helvetica Light" charset="0"/>
                <a:cs typeface="Helvetica Light" charset="0"/>
              </a:rPr>
              <a:t>Diverge on many of these pairs of sticky notes (called “vignettes”) and quickly share them with your teammates.</a:t>
            </a:r>
          </a:p>
          <a:p>
            <a:pPr marL="285750" indent="-285750">
              <a:buClr>
                <a:schemeClr val="tx2"/>
              </a:buClr>
              <a:buFont typeface=".AppleSystemUIFont" charset="-120"/>
              <a:buChar char="–"/>
            </a:pPr>
            <a:r>
              <a:rPr lang="en-US" sz="1600" dirty="0" smtClean="0">
                <a:latin typeface="Helvetica Light" charset="0"/>
                <a:ea typeface="Helvetica Light" charset="0"/>
                <a:cs typeface="Helvetica Light" charset="0"/>
              </a:rPr>
              <a:t>Cluster similar ideas and converge on a set that you would like to take deeper using Scenario Maps or Storyboarding.</a:t>
            </a:r>
          </a:p>
          <a:p>
            <a:endParaRPr lang="en-US" sz="1600" dirty="0">
              <a:latin typeface="Helvetica Light" charset="0"/>
              <a:ea typeface="Helvetica Light" charset="0"/>
              <a:cs typeface="Helvetica Light" charset="0"/>
            </a:endParaRPr>
          </a:p>
        </p:txBody>
      </p:sp>
      <p:sp>
        <p:nvSpPr>
          <p:cNvPr id="8" name="Title 7"/>
          <p:cNvSpPr>
            <a:spLocks noGrp="1"/>
          </p:cNvSpPr>
          <p:nvPr>
            <p:ph type="title"/>
          </p:nvPr>
        </p:nvSpPr>
        <p:spPr/>
        <p:txBody>
          <a:bodyPr/>
          <a:lstStyle/>
          <a:p>
            <a:r>
              <a:rPr lang="en-US" dirty="0"/>
              <a:t>Big Ideas </a:t>
            </a:r>
            <a:r>
              <a:rPr lang="en-US" dirty="0" smtClean="0"/>
              <a:t>Vignettes</a:t>
            </a:r>
            <a:endParaRPr lang="en-US" dirty="0"/>
          </a:p>
        </p:txBody>
      </p:sp>
      <p:sp>
        <p:nvSpPr>
          <p:cNvPr id="4" name="Content Placeholder 2"/>
          <p:cNvSpPr txBox="1">
            <a:spLocks/>
          </p:cNvSpPr>
          <p:nvPr/>
        </p:nvSpPr>
        <p:spPr>
          <a:xfrm>
            <a:off x="4819586" y="466117"/>
            <a:ext cx="3814963" cy="3936066"/>
          </a:xfrm>
          <a:prstGeom prst="rect">
            <a:avLst/>
          </a:prstGeom>
        </p:spPr>
        <p:txBody>
          <a:bodyPr vert="horz" wrap="square" lIns="0" tIns="0" rIns="0" bIns="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67532"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2"/>
                </a:solidFill>
                <a:effectLst/>
                <a:uFillTx/>
                <a:latin typeface="Helvetica Regular" charset="0"/>
                <a:ea typeface="Helvetica Regular" charset="0"/>
                <a:cs typeface="Helvetica Regular" charset="0"/>
                <a:sym typeface="Arial"/>
              </a:defRPr>
            </a:lvl1pPr>
            <a:lvl2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2pPr>
            <a:lvl3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3pPr>
            <a:lvl4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4pPr>
            <a:lvl5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5pPr>
            <a:lvl6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6pPr>
            <a:lvl7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7pPr>
            <a:lvl8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8pPr>
            <a:lvl9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9pPr>
          </a:lstStyle>
          <a:p>
            <a:pPr marL="285750" indent="-285750">
              <a:buClr>
                <a:schemeClr val="accent2"/>
              </a:buClr>
              <a:buFont typeface=".AppleSystemUIFont" charset="-120"/>
              <a:buChar char="–"/>
            </a:pPr>
            <a:endParaRPr lang="en-US" sz="1600" dirty="0">
              <a:latin typeface="Helvetica Light" charset="0"/>
              <a:ea typeface="Helvetica Light" charset="0"/>
              <a:cs typeface="Helvetica Light" charset="0"/>
            </a:endParaRPr>
          </a:p>
        </p:txBody>
      </p:sp>
      <p:sp>
        <p:nvSpPr>
          <p:cNvPr id="5" name="Content Placeholder 2"/>
          <p:cNvSpPr txBox="1">
            <a:spLocks/>
          </p:cNvSpPr>
          <p:nvPr/>
        </p:nvSpPr>
        <p:spPr>
          <a:xfrm>
            <a:off x="256032" y="466117"/>
            <a:ext cx="4483869" cy="3429000"/>
          </a:xfrm>
          <a:prstGeom prst="rect">
            <a:avLst/>
          </a:prstGeom>
        </p:spPr>
        <p:txBody>
          <a:bodyPr vert="horz" wrap="square" lIns="0" tIns="0" rIns="0" bIns="0" rtlCol="0" anchor="t"/>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67532"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2"/>
                </a:solidFill>
                <a:effectLst/>
                <a:uFillTx/>
                <a:latin typeface="Helvetica Regular" charset="0"/>
                <a:ea typeface="Helvetica Regular" charset="0"/>
                <a:cs typeface="Helvetica Regular" charset="0"/>
                <a:sym typeface="Arial"/>
              </a:defRPr>
            </a:lvl1pPr>
            <a:lvl2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2pPr>
            <a:lvl3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3pPr>
            <a:lvl4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4pPr>
            <a:lvl5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5pPr>
            <a:lvl6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6pPr>
            <a:lvl7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7pPr>
            <a:lvl8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8pPr>
            <a:lvl9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lvl9pPr>
          </a:lstStyle>
          <a:p>
            <a:endParaRPr lang="en-US" sz="2000" dirty="0">
              <a:solidFill>
                <a:schemeClr val="accent2"/>
              </a:solidFill>
              <a:latin typeface="Helvetica" charset="0"/>
              <a:ea typeface="Helvetica" charset="0"/>
              <a:cs typeface="Helvetica" charset="0"/>
            </a:endParaRPr>
          </a:p>
        </p:txBody>
      </p:sp>
    </p:spTree>
    <p:extLst>
      <p:ext uri="{BB962C8B-B14F-4D97-AF65-F5344CB8AC3E}">
        <p14:creationId xmlns:p14="http://schemas.microsoft.com/office/powerpoint/2010/main" val="245832299"/>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70334"/>
            <a:ext cx="8226060" cy="4152681"/>
          </a:xfrm>
        </p:spPr>
        <p:txBody>
          <a:bodyPr/>
          <a:lstStyle/>
          <a:p>
            <a:r>
              <a:rPr lang="en-US" dirty="0" smtClean="0">
                <a:solidFill>
                  <a:schemeClr val="bg1"/>
                </a:solidFill>
                <a:latin typeface="Helvetica Light" charset="0"/>
                <a:ea typeface="Helvetica Light" charset="0"/>
                <a:cs typeface="Helvetica Light" charset="0"/>
              </a:rPr>
              <a:t>Break</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48</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1011244789"/>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Hills</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49</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103068984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5</a:t>
            </a:fld>
            <a:endParaRPr lang="uk-UA" dirty="0"/>
          </a:p>
        </p:txBody>
      </p:sp>
      <p:sp>
        <p:nvSpPr>
          <p:cNvPr id="4" name="Content Placeholder 3"/>
          <p:cNvSpPr>
            <a:spLocks noGrp="1"/>
          </p:cNvSpPr>
          <p:nvPr>
            <p:ph sz="quarter" idx="12"/>
          </p:nvPr>
        </p:nvSpPr>
        <p:spPr/>
        <p:txBody>
          <a:bodyPr/>
          <a:lstStyle/>
          <a:p>
            <a:r>
              <a:rPr lang="en-US" dirty="0"/>
              <a:t>IBM Design Thinking </a:t>
            </a:r>
            <a:br>
              <a:rPr lang="en-US" dirty="0"/>
            </a:br>
            <a:r>
              <a:rPr lang="en-US" dirty="0"/>
              <a:t>Ground </a:t>
            </a:r>
            <a:r>
              <a:rPr lang="en-US" dirty="0" smtClean="0"/>
              <a:t>Rules</a:t>
            </a:r>
            <a:endParaRPr lang="en-US" sz="2200" dirty="0"/>
          </a:p>
        </p:txBody>
      </p:sp>
      <p:sp>
        <p:nvSpPr>
          <p:cNvPr id="5" name="Content Placeholder 4"/>
          <p:cNvSpPr>
            <a:spLocks noGrp="1"/>
          </p:cNvSpPr>
          <p:nvPr>
            <p:ph sz="quarter" idx="13"/>
          </p:nvPr>
        </p:nvSpPr>
        <p:spPr/>
        <p:txBody>
          <a:bodyPr/>
          <a:lstStyle/>
          <a:p>
            <a:r>
              <a:rPr lang="en-US" dirty="0"/>
              <a:t>Start on time</a:t>
            </a:r>
          </a:p>
          <a:p>
            <a:r>
              <a:rPr lang="en-US" dirty="0"/>
              <a:t>Laptops closed, phones away</a:t>
            </a:r>
          </a:p>
          <a:p>
            <a:r>
              <a:rPr lang="en-US" dirty="0"/>
              <a:t>Less talking, more writing</a:t>
            </a:r>
          </a:p>
          <a:p>
            <a:r>
              <a:rPr lang="en-US" dirty="0"/>
              <a:t>Less writing, more drawing</a:t>
            </a:r>
          </a:p>
          <a:p>
            <a:r>
              <a:rPr lang="en-US" dirty="0"/>
              <a:t>Everyone has a Sharpie</a:t>
            </a:r>
          </a:p>
          <a:p>
            <a:r>
              <a:rPr lang="en-US" dirty="0"/>
              <a:t>Quantity over quality</a:t>
            </a:r>
          </a:p>
          <a:p>
            <a:r>
              <a:rPr lang="en-US" dirty="0"/>
              <a:t>Encourage the absurd</a:t>
            </a:r>
          </a:p>
          <a:p>
            <a:r>
              <a:rPr lang="en-US" dirty="0"/>
              <a:t>Don’t be seduced by details</a:t>
            </a:r>
          </a:p>
          <a:p>
            <a:r>
              <a:rPr lang="en-US" dirty="0"/>
              <a:t>Embrace discomfort</a:t>
            </a:r>
          </a:p>
          <a:p>
            <a:r>
              <a:rPr lang="en-US" dirty="0"/>
              <a:t>Yes! And…</a:t>
            </a:r>
          </a:p>
          <a:p>
            <a:endParaRPr lang="en-US" dirty="0"/>
          </a:p>
          <a:p>
            <a:endParaRPr lang="en-US" dirty="0"/>
          </a:p>
        </p:txBody>
      </p:sp>
      <p:cxnSp>
        <p:nvCxnSpPr>
          <p:cNvPr id="6" name="Straight Connector 5"/>
          <p:cNvCxnSpPr/>
          <p:nvPr/>
        </p:nvCxnSpPr>
        <p:spPr>
          <a:xfrm>
            <a:off x="442452" y="2080003"/>
            <a:ext cx="3402012"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49941217"/>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Shape 1357"/>
          <p:cNvSpPr>
            <a:spLocks noGrp="1"/>
          </p:cNvSpPr>
          <p:nvPr>
            <p:ph type="title"/>
          </p:nvPr>
        </p:nvSpPr>
        <p:spPr>
          <a:xfrm>
            <a:off x="442452" y="370334"/>
            <a:ext cx="8226060" cy="292608"/>
          </a:xfrm>
          <a:prstGeom prst="rect">
            <a:avLst/>
          </a:prstGeom>
        </p:spPr>
        <p:txBody>
          <a:bodyPr/>
          <a:lstStyle/>
          <a:p>
            <a:r>
              <a:t>Hills</a:t>
            </a:r>
          </a:p>
        </p:txBody>
      </p:sp>
      <p:sp>
        <p:nvSpPr>
          <p:cNvPr id="1358" name="Shape 1358"/>
          <p:cNvSpPr>
            <a:spLocks noGrp="1"/>
          </p:cNvSpPr>
          <p:nvPr>
            <p:ph type="sldNum" sz="quarter" idx="11"/>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50</a:t>
            </a:fld>
            <a:endParaRPr/>
          </a:p>
        </p:txBody>
      </p:sp>
      <p:sp>
        <p:nvSpPr>
          <p:cNvPr id="5" name="Content Placeholder 4"/>
          <p:cNvSpPr>
            <a:spLocks noGrp="1"/>
          </p:cNvSpPr>
          <p:nvPr>
            <p:ph sz="quarter" idx="12"/>
          </p:nvPr>
        </p:nvSpPr>
        <p:spPr/>
        <p:txBody>
          <a:bodyPr/>
          <a:lstStyle/>
          <a:p>
            <a:r>
              <a:rPr lang="en-US" sz="4000" dirty="0">
                <a:solidFill>
                  <a:schemeClr val="bg1"/>
                </a:solidFill>
                <a:uFill>
                  <a:solidFill>
                    <a:srgbClr val="8BC53F"/>
                  </a:solidFill>
                </a:uFill>
                <a:sym typeface="Helvetica"/>
              </a:rPr>
              <a:t>Hills frame your releases around user-centric </a:t>
            </a:r>
            <a:br>
              <a:rPr lang="en-US" sz="4000" dirty="0">
                <a:solidFill>
                  <a:schemeClr val="bg1"/>
                </a:solidFill>
                <a:uFill>
                  <a:solidFill>
                    <a:srgbClr val="8BC53F"/>
                  </a:solidFill>
                </a:uFill>
                <a:sym typeface="Helvetica"/>
              </a:rPr>
            </a:br>
            <a:r>
              <a:rPr lang="en-US" sz="4000" dirty="0">
                <a:solidFill>
                  <a:schemeClr val="bg1"/>
                </a:solidFill>
                <a:uFill>
                  <a:solidFill>
                    <a:srgbClr val="8BC53F"/>
                  </a:solidFill>
                </a:uFill>
                <a:sym typeface="Helvetica"/>
              </a:rPr>
              <a:t>market outcomes, not feature requests</a:t>
            </a:r>
            <a:r>
              <a:rPr lang="en-US" sz="4000" dirty="0" smtClean="0">
                <a:solidFill>
                  <a:schemeClr val="bg1"/>
                </a:solidFill>
                <a:uFill>
                  <a:solidFill>
                    <a:srgbClr val="8BC53F"/>
                  </a:solidFill>
                </a:uFill>
                <a:sym typeface="Helvetica"/>
              </a:rPr>
              <a:t>.</a:t>
            </a:r>
            <a:endParaRPr lang="en-US" sz="4000" dirty="0">
              <a:solidFill>
                <a:schemeClr val="bg1"/>
              </a:solidFill>
              <a:uFill>
                <a:solidFill>
                  <a:srgbClr val="8BC53F"/>
                </a:solidFill>
              </a:uFill>
              <a:sym typeface="Helvetica"/>
            </a:endParaRPr>
          </a:p>
        </p:txBody>
      </p:sp>
      <p:sp>
        <p:nvSpPr>
          <p:cNvPr id="19" name="Shape 1365"/>
          <p:cNvSpPr/>
          <p:nvPr/>
        </p:nvSpPr>
        <p:spPr>
          <a:xfrm>
            <a:off x="5131978" y="871383"/>
            <a:ext cx="3138643" cy="984885"/>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marL="57150" marR="57150" algn="ctr" defTabSz="1282700">
              <a:defRPr sz="3300">
                <a:solidFill>
                  <a:srgbClr val="A9A9A9"/>
                </a:solidFill>
                <a:uFill>
                  <a:solidFill>
                    <a:srgbClr val="A9A9A9"/>
                  </a:solidFill>
                </a:uFill>
              </a:defRPr>
            </a:lvl1pPr>
          </a:lstStyle>
          <a:p>
            <a:pPr algn="l"/>
            <a:r>
              <a:rPr lang="en-US" sz="1600" dirty="0" smtClean="0">
                <a:solidFill>
                  <a:schemeClr val="accent6"/>
                </a:solidFill>
                <a:latin typeface="Helvetica Light" charset="0"/>
                <a:ea typeface="Helvetica Light" charset="0"/>
                <a:cs typeface="Helvetica Light" charset="0"/>
                <a:sym typeface="Helvetica"/>
              </a:rPr>
              <a:t>Deliver a custom Connections community template to allow agile teams to collaborate on client projects</a:t>
            </a:r>
            <a:endParaRPr sz="1600" dirty="0">
              <a:solidFill>
                <a:schemeClr val="accent6"/>
              </a:solidFill>
              <a:latin typeface="Helvetica Light" charset="0"/>
              <a:ea typeface="Helvetica Light" charset="0"/>
              <a:cs typeface="Helvetica Light" charset="0"/>
              <a:sym typeface="Helvetica"/>
            </a:endParaRPr>
          </a:p>
        </p:txBody>
      </p:sp>
      <p:grpSp>
        <p:nvGrpSpPr>
          <p:cNvPr id="25" name="Group 24"/>
          <p:cNvGrpSpPr/>
          <p:nvPr/>
        </p:nvGrpSpPr>
        <p:grpSpPr>
          <a:xfrm>
            <a:off x="4785227" y="871383"/>
            <a:ext cx="290743" cy="290743"/>
            <a:chOff x="4718499" y="805939"/>
            <a:chExt cx="403804" cy="403804"/>
          </a:xfrm>
        </p:grpSpPr>
        <p:sp>
          <p:nvSpPr>
            <p:cNvPr id="26" name="Oval 25"/>
            <p:cNvSpPr/>
            <p:nvPr/>
          </p:nvSpPr>
          <p:spPr>
            <a:xfrm>
              <a:off x="4718499" y="805939"/>
              <a:ext cx="403804" cy="403804"/>
            </a:xfrm>
            <a:prstGeom prst="ellipse">
              <a:avLst/>
            </a:prstGeom>
            <a:noFill/>
            <a:ln w="19050" cap="flat">
              <a:solidFill>
                <a:schemeClr val="accent6"/>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cxnSp>
          <p:nvCxnSpPr>
            <p:cNvPr id="27" name="Straight Connector 26"/>
            <p:cNvCxnSpPr/>
            <p:nvPr/>
          </p:nvCxnSpPr>
          <p:spPr>
            <a:xfrm>
              <a:off x="4823622" y="911062"/>
              <a:ext cx="193559" cy="193559"/>
            </a:xfrm>
            <a:prstGeom prst="line">
              <a:avLst/>
            </a:prstGeom>
            <a:noFill/>
            <a:ln w="19050" cap="rnd">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flipH="1">
              <a:off x="4818616" y="911062"/>
              <a:ext cx="203571" cy="193559"/>
            </a:xfrm>
            <a:prstGeom prst="line">
              <a:avLst/>
            </a:prstGeom>
            <a:noFill/>
            <a:ln w="19050" cap="rnd">
              <a:solidFill>
                <a:schemeClr val="accent6"/>
              </a:solidFill>
              <a:prstDash val="solid"/>
              <a:miter lim="800000"/>
            </a:ln>
            <a:effectLst/>
            <a:sp3d/>
          </p:spPr>
          <p:style>
            <a:lnRef idx="0">
              <a:scrgbClr r="0" g="0" b="0"/>
            </a:lnRef>
            <a:fillRef idx="0">
              <a:scrgbClr r="0" g="0" b="0"/>
            </a:fillRef>
            <a:effectRef idx="0">
              <a:scrgbClr r="0" g="0" b="0"/>
            </a:effectRef>
            <a:fontRef idx="none"/>
          </p:style>
        </p:cxnSp>
      </p:grpSp>
      <p:sp>
        <p:nvSpPr>
          <p:cNvPr id="18" name="Footer Placeholder 1"/>
          <p:cNvSpPr>
            <a:spLocks noGrp="1"/>
          </p:cNvSpPr>
          <p:nvPr>
            <p:ph type="ftr" sz="quarter" idx="10"/>
          </p:nvPr>
        </p:nvSpPr>
        <p:spPr>
          <a:xfrm>
            <a:off x="865951" y="4625329"/>
            <a:ext cx="1371600" cy="201168"/>
          </a:xfrm>
        </p:spPr>
        <p:txBody>
          <a:bodyPr/>
          <a:lstStyle/>
          <a:p>
            <a:r>
              <a:rPr lang="en-US" smtClean="0"/>
              <a:t>IBM Confidential</a:t>
            </a:r>
            <a:endParaRPr lang="en-US"/>
          </a:p>
        </p:txBody>
      </p:sp>
      <p:sp>
        <p:nvSpPr>
          <p:cNvPr id="20" name="Shape 1365"/>
          <p:cNvSpPr/>
          <p:nvPr/>
        </p:nvSpPr>
        <p:spPr>
          <a:xfrm>
            <a:off x="5131978" y="4275511"/>
            <a:ext cx="2777582" cy="1905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marL="57150" marR="57150" algn="ctr" defTabSz="1282700">
              <a:defRPr sz="3300">
                <a:solidFill>
                  <a:srgbClr val="A9A9A9"/>
                </a:solidFill>
                <a:uFill>
                  <a:solidFill>
                    <a:srgbClr val="A9A9A9"/>
                  </a:solidFill>
                </a:uFill>
              </a:defRPr>
            </a:lvl1pPr>
          </a:lstStyle>
          <a:p>
            <a:pPr algn="l"/>
            <a:r>
              <a:rPr sz="1238" dirty="0">
                <a:solidFill>
                  <a:schemeClr val="accent5"/>
                </a:solidFill>
                <a:latin typeface="Helvetica Light" charset="0"/>
                <a:ea typeface="Helvetica Light" charset="0"/>
                <a:cs typeface="Helvetica Light" charset="0"/>
                <a:sym typeface="Helvetica"/>
              </a:rPr>
              <a:t>Example from an internal project</a:t>
            </a:r>
          </a:p>
        </p:txBody>
      </p:sp>
      <p:sp>
        <p:nvSpPr>
          <p:cNvPr id="21" name="TextBox 20"/>
          <p:cNvSpPr txBox="1"/>
          <p:nvPr/>
        </p:nvSpPr>
        <p:spPr>
          <a:xfrm>
            <a:off x="5171849" y="2427821"/>
            <a:ext cx="3098771"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467532" rtl="0" fontAlgn="auto" latinLnBrk="0" hangingPunct="0">
              <a:lnSpc>
                <a:spcPct val="100000"/>
              </a:lnSpc>
              <a:spcBef>
                <a:spcPts val="0"/>
              </a:spcBef>
              <a:spcAft>
                <a:spcPts val="0"/>
              </a:spcAft>
              <a:buClrTx/>
              <a:buSzTx/>
              <a:buFontTx/>
              <a:buNone/>
              <a:tabLst/>
            </a:pPr>
            <a:r>
              <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rPr>
              <a:t>A </a:t>
            </a:r>
            <a:r>
              <a:rPr lang="en-US" sz="1600" dirty="0" smtClean="0">
                <a:solidFill>
                  <a:schemeClr val="bg1"/>
                </a:solidFill>
                <a:latin typeface="Helvetica Light" charset="0"/>
                <a:ea typeface="Helvetica Light" charset="0"/>
                <a:cs typeface="Helvetica Light" charset="0"/>
              </a:rPr>
              <a:t>Service Line Leader can assemble an agile response team from across IBM in 24 hours without management involvement</a:t>
            </a:r>
            <a:r>
              <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rPr>
              <a:t> </a:t>
            </a:r>
            <a:br>
              <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rPr>
            </a:br>
            <a:endPar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endParaRPr>
          </a:p>
          <a:p>
            <a:pPr marL="0" marR="0" indent="0" algn="l" defTabSz="467532" rtl="0" fontAlgn="auto" latinLnBrk="0" hangingPunct="0">
              <a:lnSpc>
                <a:spcPct val="100000"/>
              </a:lnSpc>
              <a:spcBef>
                <a:spcPts val="0"/>
              </a:spcBef>
              <a:spcAft>
                <a:spcPts val="0"/>
              </a:spcAft>
              <a:buClrTx/>
              <a:buSzTx/>
              <a:buFontTx/>
              <a:buNone/>
              <a:tabLst/>
            </a:pPr>
            <a:r>
              <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rPr>
              <a:t>(to</a:t>
            </a:r>
            <a:r>
              <a:rPr kumimoji="0" lang="en-US" sz="1600" u="none" strike="noStrike" cap="none" spc="0" normalizeH="0" dirty="0" smtClean="0">
                <a:ln>
                  <a:noFill/>
                </a:ln>
                <a:solidFill>
                  <a:schemeClr val="bg1"/>
                </a:solidFill>
                <a:effectLst/>
                <a:uFillTx/>
                <a:latin typeface="Helvetica Light" charset="0"/>
                <a:ea typeface="Helvetica Light" charset="0"/>
                <a:cs typeface="Helvetica Light" charset="0"/>
                <a:sym typeface="Arial"/>
              </a:rPr>
              <a:t> be delivered by March 2016)</a:t>
            </a:r>
            <a:endPar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endParaRPr>
          </a:p>
        </p:txBody>
      </p:sp>
      <p:grpSp>
        <p:nvGrpSpPr>
          <p:cNvPr id="34" name="Group 33"/>
          <p:cNvGrpSpPr/>
          <p:nvPr/>
        </p:nvGrpSpPr>
        <p:grpSpPr>
          <a:xfrm>
            <a:off x="4785227" y="2445034"/>
            <a:ext cx="290743" cy="290743"/>
            <a:chOff x="4785227" y="1237816"/>
            <a:chExt cx="290743" cy="290743"/>
          </a:xfrm>
        </p:grpSpPr>
        <p:sp>
          <p:nvSpPr>
            <p:cNvPr id="35" name="Oval 34"/>
            <p:cNvSpPr/>
            <p:nvPr/>
          </p:nvSpPr>
          <p:spPr>
            <a:xfrm>
              <a:off x="4785227" y="1237816"/>
              <a:ext cx="290743" cy="290743"/>
            </a:xfrm>
            <a:prstGeom prst="ellipse">
              <a:avLst/>
            </a:prstGeom>
            <a:noFill/>
            <a:ln w="1905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grpSp>
          <p:nvGrpSpPr>
            <p:cNvPr id="36" name="Group 35"/>
            <p:cNvGrpSpPr/>
            <p:nvPr/>
          </p:nvGrpSpPr>
          <p:grpSpPr>
            <a:xfrm>
              <a:off x="4855849" y="1329020"/>
              <a:ext cx="149498" cy="108335"/>
              <a:chOff x="4869952" y="1345992"/>
              <a:chExt cx="149498" cy="108335"/>
            </a:xfrm>
          </p:grpSpPr>
          <p:cxnSp>
            <p:nvCxnSpPr>
              <p:cNvPr id="37" name="Straight Connector 36"/>
              <p:cNvCxnSpPr/>
              <p:nvPr/>
            </p:nvCxnSpPr>
            <p:spPr>
              <a:xfrm>
                <a:off x="4869952" y="1413164"/>
                <a:ext cx="41163" cy="41163"/>
              </a:xfrm>
              <a:prstGeom prst="line">
                <a:avLst/>
              </a:prstGeom>
              <a:noFill/>
              <a:ln w="19050" cap="rnd">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38" name="Straight Connector 37"/>
              <p:cNvCxnSpPr/>
              <p:nvPr/>
            </p:nvCxnSpPr>
            <p:spPr>
              <a:xfrm flipV="1">
                <a:off x="4911115" y="1345992"/>
                <a:ext cx="108335" cy="108335"/>
              </a:xfrm>
              <a:prstGeom prst="line">
                <a:avLst/>
              </a:prstGeom>
              <a:noFill/>
              <a:ln w="19050" cap="rnd">
                <a:solidFill>
                  <a:schemeClr val="bg1"/>
                </a:solidFill>
                <a:prstDash val="solid"/>
                <a:miter lim="800000"/>
              </a:ln>
              <a:effectLst/>
              <a:sp3d/>
            </p:spPr>
            <p:style>
              <a:lnRef idx="0">
                <a:scrgbClr r="0" g="0" b="0"/>
              </a:lnRef>
              <a:fillRef idx="0">
                <a:scrgbClr r="0" g="0" b="0"/>
              </a:fillRef>
              <a:effectRef idx="0">
                <a:scrgbClr r="0" g="0" b="0"/>
              </a:effectRef>
              <a:fontRef idx="none"/>
            </p:style>
          </p:cxnSp>
        </p:grpSp>
      </p:grpSp>
    </p:spTree>
    <p:extLst>
      <p:ext uri="{BB962C8B-B14F-4D97-AF65-F5344CB8AC3E}">
        <p14:creationId xmlns:p14="http://schemas.microsoft.com/office/powerpoint/2010/main" val="1272741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694099" y="2928154"/>
            <a:ext cx="1053029" cy="226185"/>
          </a:xfrm>
          <a:prstGeom prst="rect">
            <a:avLst/>
          </a:prstGeom>
          <a:solidFill>
            <a:schemeClr val="accent5">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21" name="Rectangle 20"/>
          <p:cNvSpPr/>
          <p:nvPr/>
        </p:nvSpPr>
        <p:spPr>
          <a:xfrm>
            <a:off x="5171849" y="3177371"/>
            <a:ext cx="3060133" cy="226185"/>
          </a:xfrm>
          <a:prstGeom prst="rect">
            <a:avLst/>
          </a:prstGeom>
          <a:solidFill>
            <a:schemeClr val="accent5">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17" name="Rectangle 16"/>
          <p:cNvSpPr/>
          <p:nvPr/>
        </p:nvSpPr>
        <p:spPr>
          <a:xfrm>
            <a:off x="5171849" y="2680863"/>
            <a:ext cx="3098772" cy="226185"/>
          </a:xfrm>
          <a:prstGeom prst="rect">
            <a:avLst/>
          </a:prstGeom>
          <a:solidFill>
            <a:schemeClr val="bg2">
              <a:lumMod val="5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18" name="Rectangle 17"/>
          <p:cNvSpPr/>
          <p:nvPr/>
        </p:nvSpPr>
        <p:spPr>
          <a:xfrm>
            <a:off x="5171849" y="2928154"/>
            <a:ext cx="1522249" cy="226185"/>
          </a:xfrm>
          <a:prstGeom prst="rect">
            <a:avLst/>
          </a:prstGeom>
          <a:solidFill>
            <a:schemeClr val="bg2">
              <a:lumMod val="5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16" name="Rectangle 15"/>
          <p:cNvSpPr/>
          <p:nvPr/>
        </p:nvSpPr>
        <p:spPr>
          <a:xfrm>
            <a:off x="7200182" y="2433572"/>
            <a:ext cx="402566" cy="226185"/>
          </a:xfrm>
          <a:prstGeom prst="rect">
            <a:avLst/>
          </a:prstGeom>
          <a:solidFill>
            <a:srgbClr val="7B7B7B"/>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2" name="Rectangle 1"/>
          <p:cNvSpPr/>
          <p:nvPr/>
        </p:nvSpPr>
        <p:spPr>
          <a:xfrm>
            <a:off x="5171849" y="2433572"/>
            <a:ext cx="2028332" cy="226185"/>
          </a:xfrm>
          <a:prstGeom prst="rect">
            <a:avLst/>
          </a:prstGeom>
          <a:solidFill>
            <a:schemeClr val="tx1">
              <a:lumMod val="90000"/>
              <a:lumOff val="1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1357" name="Shape 1357"/>
          <p:cNvSpPr>
            <a:spLocks noGrp="1"/>
          </p:cNvSpPr>
          <p:nvPr>
            <p:ph type="title"/>
          </p:nvPr>
        </p:nvSpPr>
        <p:spPr>
          <a:xfrm>
            <a:off x="442452" y="370334"/>
            <a:ext cx="8226060" cy="292608"/>
          </a:xfrm>
          <a:prstGeom prst="rect">
            <a:avLst/>
          </a:prstGeom>
        </p:spPr>
        <p:txBody>
          <a:bodyPr/>
          <a:lstStyle/>
          <a:p>
            <a:r>
              <a:t>Hills</a:t>
            </a:r>
          </a:p>
        </p:txBody>
      </p:sp>
      <p:sp>
        <p:nvSpPr>
          <p:cNvPr id="1358" name="Shape 1358"/>
          <p:cNvSpPr>
            <a:spLocks noGrp="1"/>
          </p:cNvSpPr>
          <p:nvPr>
            <p:ph type="sldNum" sz="quarter" idx="11"/>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51</a:t>
            </a:fld>
            <a:endParaRPr/>
          </a:p>
        </p:txBody>
      </p:sp>
      <p:sp>
        <p:nvSpPr>
          <p:cNvPr id="5" name="Content Placeholder 4"/>
          <p:cNvSpPr>
            <a:spLocks noGrp="1"/>
          </p:cNvSpPr>
          <p:nvPr>
            <p:ph sz="quarter" idx="12"/>
          </p:nvPr>
        </p:nvSpPr>
        <p:spPr/>
        <p:txBody>
          <a:bodyPr/>
          <a:lstStyle/>
          <a:p>
            <a:r>
              <a:rPr lang="en-US" sz="4000" dirty="0">
                <a:solidFill>
                  <a:schemeClr val="bg1"/>
                </a:solidFill>
                <a:uFill>
                  <a:solidFill>
                    <a:srgbClr val="8BC53F"/>
                  </a:solidFill>
                </a:uFill>
                <a:sym typeface="Helvetica"/>
              </a:rPr>
              <a:t>Hills frame your releases around user-centric </a:t>
            </a:r>
            <a:br>
              <a:rPr lang="en-US" sz="4000" dirty="0">
                <a:solidFill>
                  <a:schemeClr val="bg1"/>
                </a:solidFill>
                <a:uFill>
                  <a:solidFill>
                    <a:srgbClr val="8BC53F"/>
                  </a:solidFill>
                </a:uFill>
                <a:sym typeface="Helvetica"/>
              </a:rPr>
            </a:br>
            <a:r>
              <a:rPr lang="en-US" sz="4000" dirty="0">
                <a:solidFill>
                  <a:schemeClr val="bg1"/>
                </a:solidFill>
                <a:uFill>
                  <a:solidFill>
                    <a:srgbClr val="8BC53F"/>
                  </a:solidFill>
                </a:uFill>
                <a:sym typeface="Helvetica"/>
              </a:rPr>
              <a:t>market outcomes, not feature requests</a:t>
            </a:r>
            <a:r>
              <a:rPr lang="en-US" sz="4000" dirty="0" smtClean="0">
                <a:solidFill>
                  <a:schemeClr val="bg1"/>
                </a:solidFill>
                <a:uFill>
                  <a:solidFill>
                    <a:srgbClr val="8BC53F"/>
                  </a:solidFill>
                </a:uFill>
                <a:sym typeface="Helvetica"/>
              </a:rPr>
              <a:t>.</a:t>
            </a:r>
            <a:endParaRPr lang="en-US" sz="4000" dirty="0">
              <a:solidFill>
                <a:schemeClr val="bg1"/>
              </a:solidFill>
              <a:uFill>
                <a:solidFill>
                  <a:srgbClr val="8BC53F"/>
                </a:solidFill>
              </a:uFill>
              <a:sym typeface="Helvetica"/>
            </a:endParaRPr>
          </a:p>
        </p:txBody>
      </p:sp>
      <p:sp>
        <p:nvSpPr>
          <p:cNvPr id="1365" name="Shape 1365"/>
          <p:cNvSpPr/>
          <p:nvPr/>
        </p:nvSpPr>
        <p:spPr>
          <a:xfrm>
            <a:off x="5131978" y="4275511"/>
            <a:ext cx="2777582" cy="1905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marL="57150" marR="57150" algn="ctr" defTabSz="1282700">
              <a:defRPr sz="3300">
                <a:solidFill>
                  <a:srgbClr val="A9A9A9"/>
                </a:solidFill>
                <a:uFill>
                  <a:solidFill>
                    <a:srgbClr val="A9A9A9"/>
                  </a:solidFill>
                </a:uFill>
              </a:defRPr>
            </a:lvl1pPr>
          </a:lstStyle>
          <a:p>
            <a:pPr algn="l"/>
            <a:r>
              <a:rPr sz="1238" dirty="0">
                <a:solidFill>
                  <a:schemeClr val="accent5"/>
                </a:solidFill>
                <a:latin typeface="Helvetica Light" charset="0"/>
                <a:ea typeface="Helvetica Light" charset="0"/>
                <a:cs typeface="Helvetica Light" charset="0"/>
                <a:sym typeface="Helvetica"/>
              </a:rPr>
              <a:t>Example from an internal project</a:t>
            </a:r>
          </a:p>
        </p:txBody>
      </p:sp>
      <p:sp>
        <p:nvSpPr>
          <p:cNvPr id="19" name="Shape 1365"/>
          <p:cNvSpPr/>
          <p:nvPr/>
        </p:nvSpPr>
        <p:spPr>
          <a:xfrm>
            <a:off x="5131978" y="871383"/>
            <a:ext cx="3138643" cy="984885"/>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marL="57150" marR="57150" algn="ctr" defTabSz="1282700">
              <a:defRPr sz="3300">
                <a:solidFill>
                  <a:srgbClr val="A9A9A9"/>
                </a:solidFill>
                <a:uFill>
                  <a:solidFill>
                    <a:srgbClr val="A9A9A9"/>
                  </a:solidFill>
                </a:uFill>
              </a:defRPr>
            </a:lvl1pPr>
          </a:lstStyle>
          <a:p>
            <a:pPr algn="l"/>
            <a:r>
              <a:rPr lang="en-US" sz="1600" dirty="0" smtClean="0">
                <a:solidFill>
                  <a:schemeClr val="accent6"/>
                </a:solidFill>
                <a:latin typeface="Helvetica Light" charset="0"/>
                <a:ea typeface="Helvetica Light" charset="0"/>
                <a:cs typeface="Helvetica Light" charset="0"/>
                <a:sym typeface="Helvetica"/>
              </a:rPr>
              <a:t>Deliver a custom Connections community template to allow agile teams to collaborate on client projects</a:t>
            </a:r>
            <a:endParaRPr sz="1600" dirty="0">
              <a:solidFill>
                <a:schemeClr val="accent6"/>
              </a:solidFill>
              <a:latin typeface="Helvetica Light" charset="0"/>
              <a:ea typeface="Helvetica Light" charset="0"/>
              <a:cs typeface="Helvetica Light" charset="0"/>
              <a:sym typeface="Helvetica"/>
            </a:endParaRPr>
          </a:p>
        </p:txBody>
      </p:sp>
      <p:sp>
        <p:nvSpPr>
          <p:cNvPr id="7" name="TextBox 6"/>
          <p:cNvSpPr txBox="1"/>
          <p:nvPr/>
        </p:nvSpPr>
        <p:spPr>
          <a:xfrm>
            <a:off x="5171849" y="2427821"/>
            <a:ext cx="3098771"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467532" rtl="0" fontAlgn="auto" latinLnBrk="0" hangingPunct="0">
              <a:lnSpc>
                <a:spcPct val="100000"/>
              </a:lnSpc>
              <a:spcBef>
                <a:spcPts val="0"/>
              </a:spcBef>
              <a:spcAft>
                <a:spcPts val="0"/>
              </a:spcAft>
              <a:buClrTx/>
              <a:buSzTx/>
              <a:buFontTx/>
              <a:buNone/>
              <a:tabLst/>
            </a:pPr>
            <a:r>
              <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rPr>
              <a:t>A </a:t>
            </a:r>
            <a:r>
              <a:rPr lang="en-US" sz="1600" dirty="0" smtClean="0">
                <a:solidFill>
                  <a:schemeClr val="bg1"/>
                </a:solidFill>
                <a:latin typeface="Helvetica Light" charset="0"/>
                <a:ea typeface="Helvetica Light" charset="0"/>
                <a:cs typeface="Helvetica Light" charset="0"/>
              </a:rPr>
              <a:t>Service Line Leader can assemble an agile response team from across IBM in 24 hours without management involvement</a:t>
            </a:r>
            <a:r>
              <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rPr>
              <a:t> </a:t>
            </a:r>
            <a:br>
              <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rPr>
            </a:br>
            <a:endPar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endParaRPr>
          </a:p>
          <a:p>
            <a:pPr marL="0" marR="0" indent="0" algn="l" defTabSz="467532" rtl="0" fontAlgn="auto" latinLnBrk="0" hangingPunct="0">
              <a:lnSpc>
                <a:spcPct val="100000"/>
              </a:lnSpc>
              <a:spcBef>
                <a:spcPts val="0"/>
              </a:spcBef>
              <a:spcAft>
                <a:spcPts val="0"/>
              </a:spcAft>
              <a:buClrTx/>
              <a:buSzTx/>
              <a:buFontTx/>
              <a:buNone/>
              <a:tabLst/>
            </a:pPr>
            <a:r>
              <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rPr>
              <a:t>(to</a:t>
            </a:r>
            <a:r>
              <a:rPr kumimoji="0" lang="en-US" sz="1600" u="none" strike="noStrike" cap="none" spc="0" normalizeH="0" dirty="0" smtClean="0">
                <a:ln>
                  <a:noFill/>
                </a:ln>
                <a:solidFill>
                  <a:schemeClr val="bg1"/>
                </a:solidFill>
                <a:effectLst/>
                <a:uFillTx/>
                <a:latin typeface="Helvetica Light" charset="0"/>
                <a:ea typeface="Helvetica Light" charset="0"/>
                <a:cs typeface="Helvetica Light" charset="0"/>
                <a:sym typeface="Arial"/>
              </a:rPr>
              <a:t> be delivered by March 2016)</a:t>
            </a:r>
            <a:endPar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endParaRPr>
          </a:p>
        </p:txBody>
      </p:sp>
      <p:sp>
        <p:nvSpPr>
          <p:cNvPr id="4" name="Rectangle 3"/>
          <p:cNvSpPr/>
          <p:nvPr/>
        </p:nvSpPr>
        <p:spPr>
          <a:xfrm>
            <a:off x="5171849" y="2064709"/>
            <a:ext cx="208614" cy="208614"/>
          </a:xfrm>
          <a:prstGeom prst="rect">
            <a:avLst/>
          </a:prstGeom>
          <a:solidFill>
            <a:schemeClr val="tx1">
              <a:lumMod val="90000"/>
              <a:lumOff val="1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24" name="Rectangle 23"/>
          <p:cNvSpPr/>
          <p:nvPr/>
        </p:nvSpPr>
        <p:spPr>
          <a:xfrm>
            <a:off x="6314849" y="2064709"/>
            <a:ext cx="208614" cy="208614"/>
          </a:xfrm>
          <a:prstGeom prst="rect">
            <a:avLst/>
          </a:prstGeom>
          <a:solidFill>
            <a:schemeClr val="bg2">
              <a:lumMod val="5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25" name="Rectangle 24"/>
          <p:cNvSpPr/>
          <p:nvPr/>
        </p:nvSpPr>
        <p:spPr>
          <a:xfrm>
            <a:off x="7394134" y="2064709"/>
            <a:ext cx="208614" cy="208614"/>
          </a:xfrm>
          <a:prstGeom prst="rect">
            <a:avLst/>
          </a:prstGeom>
          <a:solidFill>
            <a:schemeClr val="accent5">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26" name="TextBox 25"/>
          <p:cNvSpPr txBox="1"/>
          <p:nvPr/>
        </p:nvSpPr>
        <p:spPr>
          <a:xfrm>
            <a:off x="5490183" y="2064709"/>
            <a:ext cx="442790"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467532" rtl="0" fontAlgn="auto" latinLnBrk="0" hangingPunct="0">
              <a:lnSpc>
                <a:spcPct val="100000"/>
              </a:lnSpc>
              <a:spcBef>
                <a:spcPts val="0"/>
              </a:spcBef>
              <a:spcAft>
                <a:spcPts val="0"/>
              </a:spcAft>
              <a:buClrTx/>
              <a:buSzTx/>
              <a:buFontTx/>
              <a:buNone/>
              <a:tabLst/>
            </a:pPr>
            <a:r>
              <a:rPr kumimoji="0" lang="en-US" sz="1600" u="none" strike="noStrike" cap="none" spc="0" normalizeH="0" baseline="0" smtClean="0">
                <a:ln>
                  <a:noFill/>
                </a:ln>
                <a:solidFill>
                  <a:schemeClr val="bg1"/>
                </a:solidFill>
                <a:effectLst/>
                <a:uFillTx/>
                <a:latin typeface="Helvetica Light" charset="0"/>
                <a:ea typeface="Helvetica Light" charset="0"/>
                <a:cs typeface="Helvetica Light" charset="0"/>
                <a:sym typeface="Arial"/>
              </a:rPr>
              <a:t>Who</a:t>
            </a:r>
            <a:endPar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endParaRPr>
          </a:p>
        </p:txBody>
      </p:sp>
      <p:sp>
        <p:nvSpPr>
          <p:cNvPr id="27" name="TextBox 26"/>
          <p:cNvSpPr txBox="1"/>
          <p:nvPr/>
        </p:nvSpPr>
        <p:spPr>
          <a:xfrm>
            <a:off x="6610881" y="2064709"/>
            <a:ext cx="54262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467532" rtl="0" fontAlgn="auto" latinLnBrk="0" hangingPunct="0">
              <a:lnSpc>
                <a:spcPct val="100000"/>
              </a:lnSpc>
              <a:spcBef>
                <a:spcPts val="0"/>
              </a:spcBef>
              <a:spcAft>
                <a:spcPts val="0"/>
              </a:spcAft>
              <a:buClrTx/>
              <a:buSzTx/>
              <a:buFontTx/>
              <a:buNone/>
              <a:tabLst/>
            </a:pPr>
            <a:r>
              <a:rPr lang="en-US" sz="1600" smtClean="0">
                <a:solidFill>
                  <a:schemeClr val="bg1"/>
                </a:solidFill>
                <a:latin typeface="Helvetica Light" charset="0"/>
                <a:ea typeface="Helvetica Light" charset="0"/>
                <a:cs typeface="Helvetica Light" charset="0"/>
              </a:rPr>
              <a:t>What</a:t>
            </a:r>
            <a:endPar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endParaRPr>
          </a:p>
        </p:txBody>
      </p:sp>
      <p:sp>
        <p:nvSpPr>
          <p:cNvPr id="28" name="TextBox 27"/>
          <p:cNvSpPr txBox="1"/>
          <p:nvPr/>
        </p:nvSpPr>
        <p:spPr>
          <a:xfrm>
            <a:off x="7727994" y="2064709"/>
            <a:ext cx="54262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467532" rtl="0" fontAlgn="auto" latinLnBrk="0" hangingPunct="0">
              <a:lnSpc>
                <a:spcPct val="100000"/>
              </a:lnSpc>
              <a:spcBef>
                <a:spcPts val="0"/>
              </a:spcBef>
              <a:spcAft>
                <a:spcPts val="0"/>
              </a:spcAft>
              <a:buClrTx/>
              <a:buSzTx/>
              <a:buFontTx/>
              <a:buNone/>
              <a:tabLst/>
            </a:pPr>
            <a:r>
              <a:rPr lang="en-US" sz="1600" dirty="0" smtClean="0">
                <a:solidFill>
                  <a:schemeClr val="bg1"/>
                </a:solidFill>
                <a:latin typeface="Helvetica Light" charset="0"/>
                <a:ea typeface="Helvetica Light" charset="0"/>
                <a:cs typeface="Helvetica Light" charset="0"/>
              </a:rPr>
              <a:t>Wow</a:t>
            </a:r>
            <a:endParaRPr kumimoji="0" lang="en-US" sz="1600" u="none" strike="noStrike" cap="none" spc="0" normalizeH="0" baseline="0" dirty="0" smtClean="0">
              <a:ln>
                <a:noFill/>
              </a:ln>
              <a:solidFill>
                <a:schemeClr val="bg1"/>
              </a:solidFill>
              <a:effectLst/>
              <a:uFillTx/>
              <a:latin typeface="Helvetica Light" charset="0"/>
              <a:ea typeface="Helvetica Light" charset="0"/>
              <a:cs typeface="Helvetica Light" charset="0"/>
              <a:sym typeface="Arial"/>
            </a:endParaRPr>
          </a:p>
        </p:txBody>
      </p:sp>
      <p:grpSp>
        <p:nvGrpSpPr>
          <p:cNvPr id="12" name="Group 11"/>
          <p:cNvGrpSpPr/>
          <p:nvPr/>
        </p:nvGrpSpPr>
        <p:grpSpPr>
          <a:xfrm>
            <a:off x="4785227" y="871383"/>
            <a:ext cx="290743" cy="290743"/>
            <a:chOff x="4718499" y="805939"/>
            <a:chExt cx="403804" cy="403804"/>
          </a:xfrm>
        </p:grpSpPr>
        <p:sp>
          <p:nvSpPr>
            <p:cNvPr id="11" name="Oval 10"/>
            <p:cNvSpPr/>
            <p:nvPr/>
          </p:nvSpPr>
          <p:spPr>
            <a:xfrm>
              <a:off x="4718499" y="805939"/>
              <a:ext cx="403804" cy="403804"/>
            </a:xfrm>
            <a:prstGeom prst="ellipse">
              <a:avLst/>
            </a:prstGeom>
            <a:noFill/>
            <a:ln w="19050" cap="flat">
              <a:solidFill>
                <a:schemeClr val="accent6"/>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cxnSp>
          <p:nvCxnSpPr>
            <p:cNvPr id="9" name="Straight Connector 8"/>
            <p:cNvCxnSpPr/>
            <p:nvPr/>
          </p:nvCxnSpPr>
          <p:spPr>
            <a:xfrm>
              <a:off x="4823622" y="911062"/>
              <a:ext cx="193559" cy="193559"/>
            </a:xfrm>
            <a:prstGeom prst="line">
              <a:avLst/>
            </a:prstGeom>
            <a:noFill/>
            <a:ln w="19050" cap="rnd">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p:cNvCxnSpPr/>
            <p:nvPr/>
          </p:nvCxnSpPr>
          <p:spPr>
            <a:xfrm flipH="1">
              <a:off x="4818616" y="911062"/>
              <a:ext cx="203571" cy="193559"/>
            </a:xfrm>
            <a:prstGeom prst="line">
              <a:avLst/>
            </a:prstGeom>
            <a:noFill/>
            <a:ln w="19050" cap="rnd">
              <a:solidFill>
                <a:schemeClr val="accent6"/>
              </a:solidFill>
              <a:prstDash val="solid"/>
              <a:miter lim="800000"/>
            </a:ln>
            <a:effectLst/>
            <a:sp3d/>
          </p:spPr>
          <p:style>
            <a:lnRef idx="0">
              <a:scrgbClr r="0" g="0" b="0"/>
            </a:lnRef>
            <a:fillRef idx="0">
              <a:scrgbClr r="0" g="0" b="0"/>
            </a:fillRef>
            <a:effectRef idx="0">
              <a:scrgbClr r="0" g="0" b="0"/>
            </a:effectRef>
            <a:fontRef idx="none"/>
          </p:style>
        </p:cxnSp>
      </p:grpSp>
      <p:grpSp>
        <p:nvGrpSpPr>
          <p:cNvPr id="37" name="Group 36"/>
          <p:cNvGrpSpPr/>
          <p:nvPr/>
        </p:nvGrpSpPr>
        <p:grpSpPr>
          <a:xfrm>
            <a:off x="4785227" y="2445034"/>
            <a:ext cx="290743" cy="290743"/>
            <a:chOff x="4785227" y="1237816"/>
            <a:chExt cx="290743" cy="290743"/>
          </a:xfrm>
        </p:grpSpPr>
        <p:sp>
          <p:nvSpPr>
            <p:cNvPr id="35" name="Oval 34"/>
            <p:cNvSpPr/>
            <p:nvPr/>
          </p:nvSpPr>
          <p:spPr>
            <a:xfrm>
              <a:off x="4785227" y="1237816"/>
              <a:ext cx="290743" cy="290743"/>
            </a:xfrm>
            <a:prstGeom prst="ellipse">
              <a:avLst/>
            </a:prstGeom>
            <a:noFill/>
            <a:ln w="1905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grpSp>
          <p:nvGrpSpPr>
            <p:cNvPr id="36" name="Group 35"/>
            <p:cNvGrpSpPr/>
            <p:nvPr/>
          </p:nvGrpSpPr>
          <p:grpSpPr>
            <a:xfrm>
              <a:off x="4855849" y="1329020"/>
              <a:ext cx="149498" cy="108335"/>
              <a:chOff x="4869952" y="1345992"/>
              <a:chExt cx="149498" cy="108335"/>
            </a:xfrm>
          </p:grpSpPr>
          <p:cxnSp>
            <p:nvCxnSpPr>
              <p:cNvPr id="15" name="Straight Connector 14"/>
              <p:cNvCxnSpPr/>
              <p:nvPr/>
            </p:nvCxnSpPr>
            <p:spPr>
              <a:xfrm>
                <a:off x="4869952" y="1413164"/>
                <a:ext cx="41163" cy="41163"/>
              </a:xfrm>
              <a:prstGeom prst="line">
                <a:avLst/>
              </a:prstGeom>
              <a:noFill/>
              <a:ln w="19050" cap="rnd">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p:cNvCxnSpPr/>
              <p:nvPr/>
            </p:nvCxnSpPr>
            <p:spPr>
              <a:xfrm flipV="1">
                <a:off x="4911115" y="1345992"/>
                <a:ext cx="108335" cy="108335"/>
              </a:xfrm>
              <a:prstGeom prst="line">
                <a:avLst/>
              </a:prstGeom>
              <a:noFill/>
              <a:ln w="19050" cap="rnd">
                <a:solidFill>
                  <a:schemeClr val="bg1"/>
                </a:solidFill>
                <a:prstDash val="solid"/>
                <a:miter lim="800000"/>
              </a:ln>
              <a:effectLst/>
              <a:sp3d/>
            </p:spPr>
            <p:style>
              <a:lnRef idx="0">
                <a:scrgbClr r="0" g="0" b="0"/>
              </a:lnRef>
              <a:fillRef idx="0">
                <a:scrgbClr r="0" g="0" b="0"/>
              </a:fillRef>
              <a:effectRef idx="0">
                <a:scrgbClr r="0" g="0" b="0"/>
              </a:effectRef>
              <a:fontRef idx="none"/>
            </p:style>
          </p:cxnSp>
        </p:grpSp>
      </p:grpSp>
      <p:sp>
        <p:nvSpPr>
          <p:cNvPr id="32" name="Footer Placeholder 1"/>
          <p:cNvSpPr>
            <a:spLocks noGrp="1"/>
          </p:cNvSpPr>
          <p:nvPr>
            <p:ph type="ftr" sz="quarter" idx="10"/>
          </p:nvPr>
        </p:nvSpPr>
        <p:spPr>
          <a:xfrm>
            <a:off x="865951" y="4625329"/>
            <a:ext cx="1371600" cy="201168"/>
          </a:xfrm>
        </p:spPr>
        <p:txBody>
          <a:bodyPr/>
          <a:lstStyle/>
          <a:p>
            <a:r>
              <a:rPr lang="en-US" smtClean="0"/>
              <a:t>IBM Confidential</a:t>
            </a:r>
            <a:endParaRPr lang="en-US"/>
          </a:p>
        </p:txBody>
      </p:sp>
    </p:spTree>
    <p:extLst>
      <p:ext uri="{BB962C8B-B14F-4D97-AF65-F5344CB8AC3E}">
        <p14:creationId xmlns:p14="http://schemas.microsoft.com/office/powerpoint/2010/main" val="70196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ym typeface="Helvetica" charset="0"/>
              </a:rPr>
              <a:t>From Hills to Agile </a:t>
            </a:r>
            <a:endParaRPr lang="en-US" dirty="0"/>
          </a:p>
        </p:txBody>
      </p:sp>
      <p:sp>
        <p:nvSpPr>
          <p:cNvPr id="3" name="Footer Placeholder 2"/>
          <p:cNvSpPr>
            <a:spLocks noGrp="1"/>
          </p:cNvSpPr>
          <p:nvPr>
            <p:ph type="ftr" sz="quarter" idx="10"/>
          </p:nvPr>
        </p:nvSpPr>
        <p:spPr/>
        <p:txBody>
          <a:bodyPr/>
          <a:lstStyle/>
          <a:p>
            <a:r>
              <a:rPr lang="en-US" smtClean="0"/>
              <a:t>IBM Confidential</a:t>
            </a:r>
            <a:endParaRPr lang="en-US"/>
          </a:p>
        </p:txBody>
      </p:sp>
      <p:sp>
        <p:nvSpPr>
          <p:cNvPr id="4" name="Slide Number Placeholder 3"/>
          <p:cNvSpPr>
            <a:spLocks noGrp="1"/>
          </p:cNvSpPr>
          <p:nvPr>
            <p:ph type="sldNum" sz="quarter" idx="11"/>
          </p:nvPr>
        </p:nvSpPr>
        <p:spPr/>
        <p:txBody>
          <a:bodyPr/>
          <a:lstStyle/>
          <a:p>
            <a:fld id="{5714FB1E-E660-F74D-BC29-F339B17ACE97}" type="slidenum">
              <a:rPr lang="uk-UA" smtClean="0"/>
              <a:pPr/>
              <a:t>52</a:t>
            </a:fld>
            <a:endParaRPr lang="uk-UA" dirty="0"/>
          </a:p>
        </p:txBody>
      </p:sp>
      <p:sp>
        <p:nvSpPr>
          <p:cNvPr id="6" name="Content Placeholder 6"/>
          <p:cNvSpPr txBox="1">
            <a:spLocks/>
          </p:cNvSpPr>
          <p:nvPr/>
        </p:nvSpPr>
        <p:spPr>
          <a:xfrm>
            <a:off x="718074" y="901017"/>
            <a:ext cx="9495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smtClean="0"/>
              <a:t>1</a:t>
            </a:r>
            <a:endParaRPr lang="en-US" sz="1400" dirty="0"/>
          </a:p>
        </p:txBody>
      </p:sp>
      <p:sp>
        <p:nvSpPr>
          <p:cNvPr id="7" name="Triangle 6"/>
          <p:cNvSpPr/>
          <p:nvPr/>
        </p:nvSpPr>
        <p:spPr>
          <a:xfrm>
            <a:off x="478807" y="704047"/>
            <a:ext cx="565946" cy="487885"/>
          </a:xfrm>
          <a:prstGeom prst="triangl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8" name="Content Placeholder 6"/>
          <p:cNvSpPr txBox="1">
            <a:spLocks/>
          </p:cNvSpPr>
          <p:nvPr/>
        </p:nvSpPr>
        <p:spPr>
          <a:xfrm>
            <a:off x="621444" y="1288551"/>
            <a:ext cx="293388"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algn="ctr"/>
            <a:r>
              <a:rPr lang="en-US" sz="1400" smtClean="0"/>
              <a:t>Hill</a:t>
            </a:r>
            <a:endParaRPr lang="en-US" sz="1400" dirty="0"/>
          </a:p>
        </p:txBody>
      </p:sp>
      <p:sp>
        <p:nvSpPr>
          <p:cNvPr id="9" name="Content Placeholder 6"/>
          <p:cNvSpPr txBox="1">
            <a:spLocks/>
          </p:cNvSpPr>
          <p:nvPr/>
        </p:nvSpPr>
        <p:spPr>
          <a:xfrm>
            <a:off x="1956110" y="1658923"/>
            <a:ext cx="9495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smtClean="0"/>
              <a:t>1</a:t>
            </a:r>
            <a:endParaRPr lang="en-US" sz="1400" dirty="0"/>
          </a:p>
        </p:txBody>
      </p:sp>
      <p:sp>
        <p:nvSpPr>
          <p:cNvPr id="10" name="Triangle 9"/>
          <p:cNvSpPr/>
          <p:nvPr/>
        </p:nvSpPr>
        <p:spPr>
          <a:xfrm>
            <a:off x="1797356" y="1531362"/>
            <a:ext cx="412097" cy="355255"/>
          </a:xfrm>
          <a:prstGeom prst="triangl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11" name="Content Placeholder 6"/>
          <p:cNvSpPr txBox="1">
            <a:spLocks/>
          </p:cNvSpPr>
          <p:nvPr/>
        </p:nvSpPr>
        <p:spPr>
          <a:xfrm>
            <a:off x="1650307" y="1975939"/>
            <a:ext cx="693085"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algn="ctr"/>
            <a:r>
              <a:rPr lang="en-US" sz="1400" dirty="0" smtClean="0"/>
              <a:t>Sub Hill</a:t>
            </a:r>
            <a:endParaRPr lang="en-US" sz="1400" dirty="0"/>
          </a:p>
        </p:txBody>
      </p:sp>
      <p:sp>
        <p:nvSpPr>
          <p:cNvPr id="12" name="Content Placeholder 6"/>
          <p:cNvSpPr txBox="1">
            <a:spLocks/>
          </p:cNvSpPr>
          <p:nvPr/>
        </p:nvSpPr>
        <p:spPr>
          <a:xfrm>
            <a:off x="1956110" y="3343358"/>
            <a:ext cx="9495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a:t>2</a:t>
            </a:r>
          </a:p>
        </p:txBody>
      </p:sp>
      <p:sp>
        <p:nvSpPr>
          <p:cNvPr id="13" name="Triangle 12"/>
          <p:cNvSpPr/>
          <p:nvPr/>
        </p:nvSpPr>
        <p:spPr>
          <a:xfrm>
            <a:off x="1797356" y="3215797"/>
            <a:ext cx="412097" cy="355255"/>
          </a:xfrm>
          <a:prstGeom prst="triangl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14" name="Content Placeholder 6"/>
          <p:cNvSpPr txBox="1">
            <a:spLocks/>
          </p:cNvSpPr>
          <p:nvPr/>
        </p:nvSpPr>
        <p:spPr>
          <a:xfrm>
            <a:off x="1650307" y="3660374"/>
            <a:ext cx="693085"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algn="ctr"/>
            <a:r>
              <a:rPr lang="en-US" sz="1400" dirty="0" smtClean="0"/>
              <a:t>Sub Hill</a:t>
            </a:r>
            <a:endParaRPr lang="en-US" sz="1400" dirty="0"/>
          </a:p>
        </p:txBody>
      </p:sp>
      <p:sp>
        <p:nvSpPr>
          <p:cNvPr id="15" name="Content Placeholder 6"/>
          <p:cNvSpPr txBox="1">
            <a:spLocks/>
          </p:cNvSpPr>
          <p:nvPr/>
        </p:nvSpPr>
        <p:spPr>
          <a:xfrm>
            <a:off x="3616936" y="2288068"/>
            <a:ext cx="841669"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t>Scenario</a:t>
            </a:r>
            <a:endParaRPr lang="en-US" sz="1400" dirty="0"/>
          </a:p>
        </p:txBody>
      </p:sp>
      <p:sp>
        <p:nvSpPr>
          <p:cNvPr id="16" name="Content Placeholder 6"/>
          <p:cNvSpPr txBox="1">
            <a:spLocks/>
          </p:cNvSpPr>
          <p:nvPr/>
        </p:nvSpPr>
        <p:spPr>
          <a:xfrm>
            <a:off x="3616936" y="2935082"/>
            <a:ext cx="841669"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smtClean="0"/>
              <a:t>Scenario</a:t>
            </a:r>
            <a:endParaRPr lang="en-US" sz="1400" dirty="0"/>
          </a:p>
        </p:txBody>
      </p:sp>
      <p:grpSp>
        <p:nvGrpSpPr>
          <p:cNvPr id="17" name="Group 16"/>
          <p:cNvGrpSpPr/>
          <p:nvPr/>
        </p:nvGrpSpPr>
        <p:grpSpPr>
          <a:xfrm>
            <a:off x="3050117" y="2015518"/>
            <a:ext cx="407718" cy="495649"/>
            <a:chOff x="5192831" y="1984768"/>
            <a:chExt cx="479307" cy="582678"/>
          </a:xfrm>
        </p:grpSpPr>
        <p:sp>
          <p:nvSpPr>
            <p:cNvPr id="18" name="Rectangle 17"/>
            <p:cNvSpPr/>
            <p:nvPr/>
          </p:nvSpPr>
          <p:spPr>
            <a:xfrm>
              <a:off x="5245220" y="2283217"/>
              <a:ext cx="426918" cy="284229"/>
            </a:xfrm>
            <a:prstGeom prst="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19" name="Rectangle 18"/>
            <p:cNvSpPr/>
            <p:nvPr/>
          </p:nvSpPr>
          <p:spPr>
            <a:xfrm rot="19873837">
              <a:off x="5192831" y="2071379"/>
              <a:ext cx="426918" cy="116279"/>
            </a:xfrm>
            <a:prstGeom prst="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cxnSp>
          <p:nvCxnSpPr>
            <p:cNvPr id="20" name="Straight Connector 19"/>
            <p:cNvCxnSpPr/>
            <p:nvPr/>
          </p:nvCxnSpPr>
          <p:spPr>
            <a:xfrm flipV="1">
              <a:off x="5245220" y="2129519"/>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V="1">
              <a:off x="5318347" y="2088511"/>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flipV="1">
              <a:off x="5384125" y="2052669"/>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flipV="1">
              <a:off x="5454758" y="2014335"/>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flipV="1">
              <a:off x="5520216" y="1984768"/>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grpSp>
      <p:sp>
        <p:nvSpPr>
          <p:cNvPr id="25" name="Content Placeholder 6"/>
          <p:cNvSpPr txBox="1">
            <a:spLocks/>
          </p:cNvSpPr>
          <p:nvPr/>
        </p:nvSpPr>
        <p:spPr>
          <a:xfrm>
            <a:off x="3234395" y="2288106"/>
            <a:ext cx="9495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t>1</a:t>
            </a:r>
            <a:endParaRPr lang="en-US" sz="1400" dirty="0"/>
          </a:p>
        </p:txBody>
      </p:sp>
      <p:grpSp>
        <p:nvGrpSpPr>
          <p:cNvPr id="26" name="Group 25"/>
          <p:cNvGrpSpPr/>
          <p:nvPr/>
        </p:nvGrpSpPr>
        <p:grpSpPr>
          <a:xfrm>
            <a:off x="3050117" y="2662532"/>
            <a:ext cx="407718" cy="495649"/>
            <a:chOff x="5192831" y="1984768"/>
            <a:chExt cx="479307" cy="582678"/>
          </a:xfrm>
        </p:grpSpPr>
        <p:sp>
          <p:nvSpPr>
            <p:cNvPr id="27" name="Rectangle 26"/>
            <p:cNvSpPr/>
            <p:nvPr/>
          </p:nvSpPr>
          <p:spPr>
            <a:xfrm>
              <a:off x="5245220" y="2283217"/>
              <a:ext cx="426918" cy="284229"/>
            </a:xfrm>
            <a:prstGeom prst="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28" name="Rectangle 27"/>
            <p:cNvSpPr/>
            <p:nvPr/>
          </p:nvSpPr>
          <p:spPr>
            <a:xfrm rot="19873837">
              <a:off x="5192831" y="2071379"/>
              <a:ext cx="426918" cy="116279"/>
            </a:xfrm>
            <a:prstGeom prst="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cxnSp>
          <p:nvCxnSpPr>
            <p:cNvPr id="29" name="Straight Connector 28"/>
            <p:cNvCxnSpPr/>
            <p:nvPr/>
          </p:nvCxnSpPr>
          <p:spPr>
            <a:xfrm flipV="1">
              <a:off x="5245220" y="2129519"/>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p:cNvCxnSpPr/>
            <p:nvPr/>
          </p:nvCxnSpPr>
          <p:spPr>
            <a:xfrm flipV="1">
              <a:off x="5318347" y="2088511"/>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p:cNvCxnSpPr/>
            <p:nvPr/>
          </p:nvCxnSpPr>
          <p:spPr>
            <a:xfrm flipV="1">
              <a:off x="5384125" y="2052669"/>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32" name="Straight Connector 31"/>
            <p:cNvCxnSpPr/>
            <p:nvPr/>
          </p:nvCxnSpPr>
          <p:spPr>
            <a:xfrm flipV="1">
              <a:off x="5454758" y="2014335"/>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33" name="Straight Connector 32"/>
            <p:cNvCxnSpPr/>
            <p:nvPr/>
          </p:nvCxnSpPr>
          <p:spPr>
            <a:xfrm flipV="1">
              <a:off x="5520216" y="1984768"/>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grpSp>
      <p:sp>
        <p:nvSpPr>
          <p:cNvPr id="34" name="Content Placeholder 6"/>
          <p:cNvSpPr txBox="1">
            <a:spLocks/>
          </p:cNvSpPr>
          <p:nvPr/>
        </p:nvSpPr>
        <p:spPr>
          <a:xfrm>
            <a:off x="3234395" y="2935120"/>
            <a:ext cx="9495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a:t>2</a:t>
            </a:r>
          </a:p>
        </p:txBody>
      </p:sp>
      <p:sp>
        <p:nvSpPr>
          <p:cNvPr id="35" name="Content Placeholder 6"/>
          <p:cNvSpPr txBox="1">
            <a:spLocks/>
          </p:cNvSpPr>
          <p:nvPr/>
        </p:nvSpPr>
        <p:spPr>
          <a:xfrm>
            <a:off x="718074" y="4072788"/>
            <a:ext cx="9495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a:t>2</a:t>
            </a:r>
          </a:p>
        </p:txBody>
      </p:sp>
      <p:sp>
        <p:nvSpPr>
          <p:cNvPr id="36" name="Triangle 35"/>
          <p:cNvSpPr/>
          <p:nvPr/>
        </p:nvSpPr>
        <p:spPr>
          <a:xfrm>
            <a:off x="478807" y="3875818"/>
            <a:ext cx="565946" cy="487885"/>
          </a:xfrm>
          <a:prstGeom prst="triangl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37" name="Content Placeholder 6"/>
          <p:cNvSpPr txBox="1">
            <a:spLocks/>
          </p:cNvSpPr>
          <p:nvPr/>
        </p:nvSpPr>
        <p:spPr>
          <a:xfrm>
            <a:off x="621444" y="4460322"/>
            <a:ext cx="293388"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algn="ctr"/>
            <a:r>
              <a:rPr lang="en-US" sz="1400" smtClean="0"/>
              <a:t>Hill</a:t>
            </a:r>
            <a:endParaRPr lang="en-US" sz="1400" dirty="0"/>
          </a:p>
        </p:txBody>
      </p:sp>
      <p:grpSp>
        <p:nvGrpSpPr>
          <p:cNvPr id="38" name="Group 37"/>
          <p:cNvGrpSpPr/>
          <p:nvPr/>
        </p:nvGrpSpPr>
        <p:grpSpPr>
          <a:xfrm>
            <a:off x="774979" y="1555829"/>
            <a:ext cx="821577" cy="157536"/>
            <a:chOff x="3959523" y="1597391"/>
            <a:chExt cx="459676" cy="334945"/>
          </a:xfrm>
        </p:grpSpPr>
        <p:cxnSp>
          <p:nvCxnSpPr>
            <p:cNvPr id="39" name="Straight Connector 38"/>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40" name="Straight Connector 39"/>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grpSp>
        <p:nvGrpSpPr>
          <p:cNvPr id="47" name="Group 46"/>
          <p:cNvGrpSpPr/>
          <p:nvPr/>
        </p:nvGrpSpPr>
        <p:grpSpPr>
          <a:xfrm>
            <a:off x="774979" y="1823780"/>
            <a:ext cx="821577" cy="1561381"/>
            <a:chOff x="3959523" y="1597391"/>
            <a:chExt cx="459676" cy="334945"/>
          </a:xfrm>
        </p:grpSpPr>
        <p:cxnSp>
          <p:nvCxnSpPr>
            <p:cNvPr id="48" name="Straight Connector 47"/>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49" name="Straight Connector 48"/>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sp>
        <p:nvSpPr>
          <p:cNvPr id="50" name="Content Placeholder 6"/>
          <p:cNvSpPr txBox="1">
            <a:spLocks/>
          </p:cNvSpPr>
          <p:nvPr/>
        </p:nvSpPr>
        <p:spPr>
          <a:xfrm>
            <a:off x="5820083" y="2288068"/>
            <a:ext cx="622287"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t>Epic</a:t>
            </a:r>
            <a:endParaRPr lang="en-US" sz="1400" dirty="0"/>
          </a:p>
        </p:txBody>
      </p:sp>
      <p:sp>
        <p:nvSpPr>
          <p:cNvPr id="51" name="Content Placeholder 6"/>
          <p:cNvSpPr txBox="1">
            <a:spLocks/>
          </p:cNvSpPr>
          <p:nvPr/>
        </p:nvSpPr>
        <p:spPr>
          <a:xfrm>
            <a:off x="7105133" y="2710345"/>
            <a:ext cx="118441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t>Story</a:t>
            </a:r>
            <a:endParaRPr lang="en-US" sz="1400" dirty="0"/>
          </a:p>
        </p:txBody>
      </p:sp>
      <p:sp>
        <p:nvSpPr>
          <p:cNvPr id="52" name="Content Placeholder 6"/>
          <p:cNvSpPr txBox="1">
            <a:spLocks/>
          </p:cNvSpPr>
          <p:nvPr/>
        </p:nvSpPr>
        <p:spPr>
          <a:xfrm>
            <a:off x="7105133" y="3077446"/>
            <a:ext cx="118441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smtClean="0"/>
              <a:t>Story</a:t>
            </a:r>
            <a:endParaRPr lang="en-US" sz="1400" dirty="0"/>
          </a:p>
        </p:txBody>
      </p:sp>
      <p:sp>
        <p:nvSpPr>
          <p:cNvPr id="53" name="Content Placeholder 6"/>
          <p:cNvSpPr txBox="1">
            <a:spLocks/>
          </p:cNvSpPr>
          <p:nvPr/>
        </p:nvSpPr>
        <p:spPr>
          <a:xfrm>
            <a:off x="8358124" y="3496456"/>
            <a:ext cx="413387"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smtClean="0"/>
              <a:t>Task</a:t>
            </a:r>
            <a:endParaRPr lang="en-US" sz="1400" dirty="0"/>
          </a:p>
        </p:txBody>
      </p:sp>
      <p:sp>
        <p:nvSpPr>
          <p:cNvPr id="54" name="Content Placeholder 6"/>
          <p:cNvSpPr txBox="1">
            <a:spLocks/>
          </p:cNvSpPr>
          <p:nvPr/>
        </p:nvSpPr>
        <p:spPr>
          <a:xfrm>
            <a:off x="8358124" y="3875818"/>
            <a:ext cx="413387" cy="222269"/>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t>Task</a:t>
            </a:r>
            <a:endParaRPr lang="en-US" sz="1400" dirty="0"/>
          </a:p>
        </p:txBody>
      </p:sp>
      <p:grpSp>
        <p:nvGrpSpPr>
          <p:cNvPr id="55" name="Group 54"/>
          <p:cNvGrpSpPr/>
          <p:nvPr/>
        </p:nvGrpSpPr>
        <p:grpSpPr>
          <a:xfrm>
            <a:off x="6128929" y="2587866"/>
            <a:ext cx="847720" cy="242047"/>
            <a:chOff x="3959523" y="1597391"/>
            <a:chExt cx="459676" cy="334945"/>
          </a:xfrm>
        </p:grpSpPr>
        <p:cxnSp>
          <p:nvCxnSpPr>
            <p:cNvPr id="56" name="Straight Connector 55"/>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57" name="Straight Connector 56"/>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grpSp>
        <p:nvGrpSpPr>
          <p:cNvPr id="58" name="Group 57"/>
          <p:cNvGrpSpPr/>
          <p:nvPr/>
        </p:nvGrpSpPr>
        <p:grpSpPr>
          <a:xfrm>
            <a:off x="6128929" y="2973749"/>
            <a:ext cx="847720" cy="242047"/>
            <a:chOff x="3959523" y="1597391"/>
            <a:chExt cx="459676" cy="334945"/>
          </a:xfrm>
        </p:grpSpPr>
        <p:cxnSp>
          <p:nvCxnSpPr>
            <p:cNvPr id="59" name="Straight Connector 58"/>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60" name="Straight Connector 59"/>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cxnSp>
        <p:nvCxnSpPr>
          <p:cNvPr id="67" name="Straight Connector 66"/>
          <p:cNvCxnSpPr/>
          <p:nvPr/>
        </p:nvCxnSpPr>
        <p:spPr>
          <a:xfrm>
            <a:off x="4458605" y="2389457"/>
            <a:ext cx="1125473"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nvGrpSpPr>
          <p:cNvPr id="70" name="Group 69"/>
          <p:cNvGrpSpPr/>
          <p:nvPr/>
        </p:nvGrpSpPr>
        <p:grpSpPr>
          <a:xfrm>
            <a:off x="7323884" y="3365041"/>
            <a:ext cx="847720" cy="242047"/>
            <a:chOff x="3959523" y="1597391"/>
            <a:chExt cx="459676" cy="334945"/>
          </a:xfrm>
        </p:grpSpPr>
        <p:cxnSp>
          <p:nvCxnSpPr>
            <p:cNvPr id="71" name="Straight Connector 70"/>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72" name="Straight Connector 71"/>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grpSp>
        <p:nvGrpSpPr>
          <p:cNvPr id="73" name="Group 72"/>
          <p:cNvGrpSpPr/>
          <p:nvPr/>
        </p:nvGrpSpPr>
        <p:grpSpPr>
          <a:xfrm>
            <a:off x="7323884" y="3750924"/>
            <a:ext cx="847720" cy="242047"/>
            <a:chOff x="3959523" y="1597391"/>
            <a:chExt cx="459676" cy="334945"/>
          </a:xfrm>
        </p:grpSpPr>
        <p:cxnSp>
          <p:nvCxnSpPr>
            <p:cNvPr id="74" name="Straight Connector 73"/>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75" name="Straight Connector 74"/>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grpSp>
        <p:nvGrpSpPr>
          <p:cNvPr id="76" name="Group 75"/>
          <p:cNvGrpSpPr/>
          <p:nvPr/>
        </p:nvGrpSpPr>
        <p:grpSpPr>
          <a:xfrm>
            <a:off x="2045337" y="2228273"/>
            <a:ext cx="847720" cy="242047"/>
            <a:chOff x="3959523" y="1597391"/>
            <a:chExt cx="459676" cy="334945"/>
          </a:xfrm>
        </p:grpSpPr>
        <p:cxnSp>
          <p:nvCxnSpPr>
            <p:cNvPr id="77" name="Straight Connector 76"/>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78" name="Straight Connector 77"/>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grpSp>
        <p:nvGrpSpPr>
          <p:cNvPr id="79" name="Group 78"/>
          <p:cNvGrpSpPr/>
          <p:nvPr/>
        </p:nvGrpSpPr>
        <p:grpSpPr>
          <a:xfrm>
            <a:off x="2045337" y="2614156"/>
            <a:ext cx="847720" cy="450264"/>
            <a:chOff x="3959523" y="1597391"/>
            <a:chExt cx="459676" cy="334945"/>
          </a:xfrm>
        </p:grpSpPr>
        <p:cxnSp>
          <p:nvCxnSpPr>
            <p:cNvPr id="80" name="Straight Connector 79"/>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81" name="Straight Connector 80"/>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5657664"/>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a:t>
            </a:r>
            <a:r>
              <a:rPr lang="en-US" dirty="0" smtClean="0">
                <a:solidFill>
                  <a:schemeClr val="accent5"/>
                </a:solidFill>
              </a:rPr>
              <a:t>, and only three</a:t>
            </a:r>
            <a:endParaRPr lang="en-US" dirty="0">
              <a:solidFill>
                <a:schemeClr val="accent5"/>
              </a:solidFil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t>53</a:t>
            </a:fld>
            <a:endParaRPr lang="en-US"/>
          </a:p>
        </p:txBody>
      </p:sp>
      <p:sp>
        <p:nvSpPr>
          <p:cNvPr id="4" name="Footer Placeholder 3"/>
          <p:cNvSpPr>
            <a:spLocks noGrp="1"/>
          </p:cNvSpPr>
          <p:nvPr>
            <p:ph type="ftr" sz="quarter" idx="11"/>
          </p:nvPr>
        </p:nvSpPr>
        <p:spPr/>
        <p:txBody>
          <a:bodyPr/>
          <a:lstStyle/>
          <a:p>
            <a:r>
              <a:rPr lang="en-US" smtClean="0"/>
              <a:t>IBM Confidential</a:t>
            </a:r>
            <a:endParaRPr lang="en-US" dirty="0"/>
          </a:p>
        </p:txBody>
      </p:sp>
    </p:spTree>
    <p:extLst>
      <p:ext uri="{BB962C8B-B14F-4D97-AF65-F5344CB8AC3E}">
        <p14:creationId xmlns:p14="http://schemas.microsoft.com/office/powerpoint/2010/main" val="12361688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54</a:t>
            </a:fld>
            <a:endParaRPr lang="uk-UA" dirty="0"/>
          </a:p>
        </p:txBody>
      </p:sp>
      <p:sp>
        <p:nvSpPr>
          <p:cNvPr id="5" name="Shape 1603"/>
          <p:cNvSpPr txBox="1">
            <a:spLocks/>
          </p:cNvSpPr>
          <p:nvPr/>
        </p:nvSpPr>
        <p:spPr>
          <a:xfrm>
            <a:off x="435651" y="1059593"/>
            <a:ext cx="2000571" cy="2385268"/>
          </a:xfrm>
          <a:prstGeom prst="rect">
            <a:avLst/>
          </a:prstGeom>
        </p:spPr>
        <p:txBody>
          <a:bodyPr lIns="0" tIns="0" rIns="0" bIns="0">
            <a:spAutoFit/>
          </a:bodyPr>
          <a:lstStyle>
            <a:lvl1pPr marL="0" marR="0" indent="0" algn="l" defTabSz="914400" rtl="0" eaLnBrk="1" latinLnBrk="0" hangingPunct="1">
              <a:lnSpc>
                <a:spcPct val="100000"/>
              </a:lnSpc>
              <a:spcBef>
                <a:spcPts val="300"/>
              </a:spcBef>
              <a:spcAft>
                <a:spcPts val="300"/>
              </a:spcAft>
              <a:buClrTx/>
              <a:buSzTx/>
              <a:buFontTx/>
              <a:buNone/>
              <a:tabLst/>
              <a:defRPr sz="1200" b="0" i="0" u="none" strike="noStrike" cap="none" spc="0" baseline="0">
                <a:ln>
                  <a:noFill/>
                </a:ln>
                <a:solidFill>
                  <a:schemeClr val="tx2"/>
                </a:solidFill>
                <a:uFillTx/>
                <a:latin typeface="Helvetica Regular" charset="0"/>
                <a:ea typeface="Helvetica Regular" charset="0"/>
                <a:cs typeface="Helvetica Regular" charset="0"/>
                <a:sym typeface="Arial"/>
              </a:defRPr>
            </a:lvl1pPr>
            <a:lvl2pPr marL="177800" marR="0" indent="-169862"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Helvetica Regular" charset="0"/>
                <a:ea typeface="Helvetica Regular" charset="0"/>
                <a:cs typeface="Helvetica Regular" charset="0"/>
                <a:sym typeface="Arial"/>
              </a:defRPr>
            </a:lvl2pPr>
            <a:lvl3pPr marL="367241" marR="0" indent="-148166"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Helvetica Regular" charset="0"/>
                <a:ea typeface="Helvetica Regular" charset="0"/>
                <a:cs typeface="Helvetica Regular" charset="0"/>
                <a:sym typeface="Arial"/>
              </a:defRPr>
            </a:lvl3pPr>
            <a:lvl4pPr marL="7061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Helvetica Regular" charset="0"/>
                <a:ea typeface="Helvetica Regular" charset="0"/>
                <a:cs typeface="Helvetica Regular" charset="0"/>
                <a:sym typeface="Arial"/>
              </a:defRPr>
            </a:lvl4pPr>
            <a:lvl5pPr marL="9347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Helvetica Regular" charset="0"/>
                <a:ea typeface="Helvetica Regular" charset="0"/>
                <a:cs typeface="Helvetica Regular"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a:spcBef>
                <a:spcPts val="0"/>
              </a:spcBef>
              <a:buClr>
                <a:srgbClr val="E68A35"/>
              </a:buClr>
              <a:buSzPct val="80000"/>
            </a:pPr>
            <a:r>
              <a:rPr lang="en-US" sz="2000" dirty="0" smtClean="0">
                <a:solidFill>
                  <a:schemeClr val="bg1"/>
                </a:solidFill>
                <a:latin typeface="Helvetica Light" charset="0"/>
                <a:ea typeface="Helvetica Light" charset="0"/>
                <a:cs typeface="Helvetica Light" charset="0"/>
              </a:rPr>
              <a:t>A UI developer</a:t>
            </a:r>
          </a:p>
          <a:p>
            <a:pPr>
              <a:spcBef>
                <a:spcPts val="0"/>
              </a:spcBef>
              <a:buClr>
                <a:srgbClr val="E68A35"/>
              </a:buClr>
              <a:buSzPct val="80000"/>
            </a:pPr>
            <a:endParaRPr lang="en-US" sz="2000" dirty="0" smtClean="0">
              <a:solidFill>
                <a:schemeClr val="bg1"/>
              </a:solidFill>
              <a:latin typeface="Helvetica Light" charset="0"/>
              <a:ea typeface="Helvetica Light" charset="0"/>
              <a:cs typeface="Helvetica Light" charset="0"/>
            </a:endParaRPr>
          </a:p>
          <a:p>
            <a:pPr>
              <a:spcBef>
                <a:spcPts val="0"/>
              </a:spcBef>
              <a:buClr>
                <a:srgbClr val="E68A35"/>
              </a:buClr>
              <a:buSzPct val="80000"/>
            </a:pPr>
            <a:endParaRPr lang="en-US" sz="2000" dirty="0" smtClean="0">
              <a:solidFill>
                <a:schemeClr val="bg1"/>
              </a:solidFill>
              <a:latin typeface="Helvetica Light" charset="0"/>
              <a:ea typeface="Helvetica Light" charset="0"/>
              <a:cs typeface="Helvetica Light" charset="0"/>
            </a:endParaRPr>
          </a:p>
          <a:p>
            <a:pPr>
              <a:spcBef>
                <a:spcPts val="0"/>
              </a:spcBef>
              <a:buClr>
                <a:srgbClr val="E68A35"/>
              </a:buClr>
              <a:buSzPct val="80000"/>
            </a:pPr>
            <a:r>
              <a:rPr lang="en-US" sz="2000" dirty="0" smtClean="0">
                <a:solidFill>
                  <a:schemeClr val="accent5"/>
                </a:solidFill>
                <a:latin typeface="Helvetica Light" charset="0"/>
                <a:ea typeface="Helvetica Light" charset="0"/>
                <a:cs typeface="Helvetica Light" charset="0"/>
              </a:rPr>
              <a:t>A tech seller</a:t>
            </a:r>
          </a:p>
          <a:p>
            <a:pPr>
              <a:spcBef>
                <a:spcPts val="0"/>
              </a:spcBef>
              <a:buClr>
                <a:srgbClr val="E68A35"/>
              </a:buClr>
              <a:buSzPct val="80000"/>
            </a:pPr>
            <a:endParaRPr lang="en-US" sz="2000" dirty="0" smtClean="0">
              <a:solidFill>
                <a:schemeClr val="bg1"/>
              </a:solidFill>
              <a:latin typeface="Helvetica Light" charset="0"/>
              <a:ea typeface="Helvetica Light" charset="0"/>
              <a:cs typeface="Helvetica Light" charset="0"/>
            </a:endParaRPr>
          </a:p>
          <a:p>
            <a:pPr>
              <a:spcBef>
                <a:spcPts val="0"/>
              </a:spcBef>
              <a:buClr>
                <a:srgbClr val="E68A35"/>
              </a:buClr>
              <a:buSzPct val="80000"/>
            </a:pPr>
            <a:endParaRPr lang="en-US" sz="2000" dirty="0" smtClean="0">
              <a:solidFill>
                <a:schemeClr val="bg1"/>
              </a:solidFill>
              <a:latin typeface="Helvetica Light" charset="0"/>
              <a:ea typeface="Helvetica Light" charset="0"/>
              <a:cs typeface="Helvetica Light" charset="0"/>
            </a:endParaRPr>
          </a:p>
          <a:p>
            <a:pPr>
              <a:spcBef>
                <a:spcPts val="0"/>
              </a:spcBef>
              <a:buClr>
                <a:srgbClr val="E68A35"/>
              </a:buClr>
              <a:buSzPct val="80000"/>
            </a:pPr>
            <a:r>
              <a:rPr lang="en-US" sz="2000" dirty="0" smtClean="0">
                <a:solidFill>
                  <a:schemeClr val="accent6">
                    <a:lumMod val="60000"/>
                    <a:lumOff val="40000"/>
                  </a:schemeClr>
                </a:solidFill>
                <a:latin typeface="Helvetica Light" charset="0"/>
                <a:ea typeface="Helvetica Light" charset="0"/>
                <a:cs typeface="Helvetica Light" charset="0"/>
              </a:rPr>
              <a:t>A business user</a:t>
            </a:r>
            <a:endParaRPr lang="en-US" sz="2000" dirty="0">
              <a:solidFill>
                <a:schemeClr val="accent6">
                  <a:lumMod val="60000"/>
                  <a:lumOff val="40000"/>
                </a:schemeClr>
              </a:solidFill>
              <a:latin typeface="Helvetica Light" charset="0"/>
              <a:ea typeface="Helvetica Light" charset="0"/>
              <a:cs typeface="Helvetica Light" charset="0"/>
            </a:endParaRPr>
          </a:p>
        </p:txBody>
      </p:sp>
      <p:sp>
        <p:nvSpPr>
          <p:cNvPr id="6" name="Shape 1606"/>
          <p:cNvSpPr/>
          <p:nvPr/>
        </p:nvSpPr>
        <p:spPr>
          <a:xfrm>
            <a:off x="3146560" y="1059593"/>
            <a:ext cx="2377487" cy="2385268"/>
          </a:xfrm>
          <a:prstGeom prst="rect">
            <a:avLst/>
          </a:prstGeom>
          <a:extLst>
            <a:ext uri="{C572A759-6A51-4108-AA02-DFA0A04FC94B}">
              <ma14:wrappingTextBoxFlag xmlns:ma14="http://schemas.microsoft.com/office/mac/drawingml/2011/main" val="1"/>
            </a:ext>
          </a:extLst>
        </p:spPr>
        <p:txBody>
          <a:bodyPr wrap="square" lIns="0" tIns="0" rIns="0" bIns="0">
            <a:spAutoFit/>
          </a:bodyPr>
          <a:lstStyle/>
          <a:p>
            <a:pPr defTabSz="914400" hangingPunct="1">
              <a:spcAft>
                <a:spcPts val="300"/>
              </a:spcAft>
              <a:buClr>
                <a:srgbClr val="E68A35"/>
              </a:buClr>
              <a:buSzPct val="80000"/>
            </a:pPr>
            <a:r>
              <a:rPr sz="2000" dirty="0" smtClean="0">
                <a:solidFill>
                  <a:schemeClr val="bg1"/>
                </a:solidFill>
                <a:latin typeface="Helvetica Light" charset="0"/>
                <a:ea typeface="Helvetica Light" charset="0"/>
                <a:cs typeface="Helvetica Light" charset="0"/>
              </a:rPr>
              <a:t>can deploy</a:t>
            </a:r>
            <a:endParaRPr lang="en-US" sz="2000" dirty="0" smtClean="0">
              <a:solidFill>
                <a:schemeClr val="bg1"/>
              </a:solidFill>
              <a:latin typeface="Helvetica Light" charset="0"/>
              <a:ea typeface="Helvetica Light" charset="0"/>
              <a:cs typeface="Helvetica Light" charset="0"/>
            </a:endParaRPr>
          </a:p>
          <a:p>
            <a:pPr defTabSz="914400" hangingPunct="1">
              <a:spcAft>
                <a:spcPts val="300"/>
              </a:spcAft>
              <a:buClr>
                <a:srgbClr val="E68A35"/>
              </a:buClr>
              <a:buSzPct val="80000"/>
            </a:pPr>
            <a:endParaRPr lang="en-US" sz="2000" dirty="0" smtClean="0">
              <a:solidFill>
                <a:schemeClr val="bg1"/>
              </a:solidFill>
              <a:latin typeface="Helvetica Light" charset="0"/>
              <a:ea typeface="Helvetica Light" charset="0"/>
              <a:cs typeface="Helvetica Light" charset="0"/>
            </a:endParaRPr>
          </a:p>
          <a:p>
            <a:pPr defTabSz="914400" hangingPunct="1">
              <a:spcAft>
                <a:spcPts val="300"/>
              </a:spcAft>
              <a:buClr>
                <a:srgbClr val="E68A35"/>
              </a:buClr>
              <a:buSzPct val="80000"/>
            </a:pPr>
            <a:endParaRPr lang="en-US" sz="2000" dirty="0" smtClean="0">
              <a:solidFill>
                <a:schemeClr val="bg1"/>
              </a:solidFill>
              <a:latin typeface="Helvetica Light" charset="0"/>
              <a:ea typeface="Helvetica Light" charset="0"/>
              <a:cs typeface="Helvetica Light" charset="0"/>
            </a:endParaRPr>
          </a:p>
          <a:p>
            <a:pPr defTabSz="914400" hangingPunct="1">
              <a:spcAft>
                <a:spcPts val="300"/>
              </a:spcAft>
              <a:buClr>
                <a:srgbClr val="E68A35"/>
              </a:buClr>
              <a:buSzPct val="80000"/>
            </a:pPr>
            <a:r>
              <a:rPr sz="2000" dirty="0" smtClean="0">
                <a:solidFill>
                  <a:schemeClr val="accent5"/>
                </a:solidFill>
                <a:latin typeface="Helvetica Light" charset="0"/>
                <a:ea typeface="Helvetica Light" charset="0"/>
                <a:cs typeface="Helvetica Light" charset="0"/>
              </a:rPr>
              <a:t>create </a:t>
            </a:r>
            <a:r>
              <a:rPr sz="2000" dirty="0">
                <a:solidFill>
                  <a:schemeClr val="accent5"/>
                </a:solidFill>
                <a:latin typeface="Helvetica Light" charset="0"/>
                <a:ea typeface="Helvetica Light" charset="0"/>
                <a:cs typeface="Helvetica Light" charset="0"/>
              </a:rPr>
              <a:t>a </a:t>
            </a:r>
            <a:r>
              <a:rPr sz="2000" dirty="0" smtClean="0">
                <a:solidFill>
                  <a:schemeClr val="accent5"/>
                </a:solidFill>
                <a:latin typeface="Helvetica Light" charset="0"/>
                <a:ea typeface="Helvetica Light" charset="0"/>
                <a:cs typeface="Helvetica Light" charset="0"/>
              </a:rPr>
              <a:t>prototype</a:t>
            </a:r>
            <a:endParaRPr lang="en-US" sz="2000" dirty="0" smtClean="0">
              <a:solidFill>
                <a:schemeClr val="accent5"/>
              </a:solidFill>
              <a:latin typeface="Helvetica Light" charset="0"/>
              <a:ea typeface="Helvetica Light" charset="0"/>
              <a:cs typeface="Helvetica Light" charset="0"/>
            </a:endParaRPr>
          </a:p>
          <a:p>
            <a:pPr defTabSz="914400" hangingPunct="1">
              <a:spcAft>
                <a:spcPts val="300"/>
              </a:spcAft>
              <a:buClr>
                <a:srgbClr val="E68A35"/>
              </a:buClr>
              <a:buSzPct val="80000"/>
            </a:pPr>
            <a:endParaRPr lang="en-US" sz="2000" dirty="0" smtClean="0">
              <a:solidFill>
                <a:schemeClr val="bg1"/>
              </a:solidFill>
              <a:latin typeface="Helvetica Light" charset="0"/>
              <a:ea typeface="Helvetica Light" charset="0"/>
              <a:cs typeface="Helvetica Light" charset="0"/>
            </a:endParaRPr>
          </a:p>
          <a:p>
            <a:pPr defTabSz="914400" hangingPunct="1">
              <a:spcAft>
                <a:spcPts val="300"/>
              </a:spcAft>
              <a:buClr>
                <a:srgbClr val="E68A35"/>
              </a:buClr>
              <a:buSzPct val="80000"/>
            </a:pPr>
            <a:endParaRPr lang="en-US" sz="2000" dirty="0" smtClean="0">
              <a:solidFill>
                <a:schemeClr val="bg1"/>
              </a:solidFill>
              <a:latin typeface="Helvetica Light" charset="0"/>
              <a:ea typeface="Helvetica Light" charset="0"/>
              <a:cs typeface="Helvetica Light" charset="0"/>
            </a:endParaRPr>
          </a:p>
          <a:p>
            <a:pPr defTabSz="914400" hangingPunct="1">
              <a:spcAft>
                <a:spcPts val="300"/>
              </a:spcAft>
              <a:buClr>
                <a:srgbClr val="E68A35"/>
              </a:buClr>
              <a:buSzPct val="80000"/>
            </a:pPr>
            <a:r>
              <a:rPr sz="2000" dirty="0" smtClean="0">
                <a:solidFill>
                  <a:schemeClr val="accent6">
                    <a:lumMod val="60000"/>
                    <a:lumOff val="40000"/>
                  </a:schemeClr>
                </a:solidFill>
                <a:latin typeface="Helvetica Light" charset="0"/>
                <a:ea typeface="Helvetica Light" charset="0"/>
                <a:cs typeface="Helvetica Light" charset="0"/>
              </a:rPr>
              <a:t>run </a:t>
            </a:r>
            <a:r>
              <a:rPr sz="2000" dirty="0">
                <a:solidFill>
                  <a:schemeClr val="accent6">
                    <a:lumMod val="60000"/>
                    <a:lumOff val="40000"/>
                  </a:schemeClr>
                </a:solidFill>
                <a:latin typeface="Helvetica Light" charset="0"/>
                <a:ea typeface="Helvetica Light" charset="0"/>
                <a:cs typeface="Helvetica Light" charset="0"/>
              </a:rPr>
              <a:t>what-if </a:t>
            </a:r>
            <a:r>
              <a:rPr sz="2000" dirty="0" smtClean="0">
                <a:solidFill>
                  <a:schemeClr val="accent6">
                    <a:lumMod val="60000"/>
                    <a:lumOff val="40000"/>
                  </a:schemeClr>
                </a:solidFill>
                <a:latin typeface="Helvetica Light" charset="0"/>
                <a:ea typeface="Helvetica Light" charset="0"/>
                <a:cs typeface="Helvetica Light" charset="0"/>
              </a:rPr>
              <a:t>analysis</a:t>
            </a:r>
            <a:endParaRPr sz="2000" dirty="0">
              <a:solidFill>
                <a:schemeClr val="accent6">
                  <a:lumMod val="60000"/>
                  <a:lumOff val="40000"/>
                </a:schemeClr>
              </a:solidFill>
              <a:latin typeface="Helvetica Light" charset="0"/>
              <a:ea typeface="Helvetica Light" charset="0"/>
              <a:cs typeface="Helvetica Light" charset="0"/>
            </a:endParaRPr>
          </a:p>
        </p:txBody>
      </p:sp>
      <p:sp>
        <p:nvSpPr>
          <p:cNvPr id="7" name="Shape 1608"/>
          <p:cNvSpPr/>
          <p:nvPr/>
        </p:nvSpPr>
        <p:spPr>
          <a:xfrm>
            <a:off x="6038740" y="1059593"/>
            <a:ext cx="2613756" cy="2385268"/>
          </a:xfrm>
          <a:prstGeom prst="rect">
            <a:avLst/>
          </a:prstGeom>
          <a:extLst>
            <a:ext uri="{C572A759-6A51-4108-AA02-DFA0A04FC94B}">
              <ma14:wrappingTextBoxFlag xmlns:ma14="http://schemas.microsoft.com/office/mac/drawingml/2011/main" val="1"/>
            </a:ext>
          </a:extLst>
        </p:spPr>
        <p:txBody>
          <a:bodyPr wrap="square" lIns="0" tIns="0" rIns="0" bIns="0">
            <a:spAutoFit/>
          </a:bodyPr>
          <a:lstStyle/>
          <a:p>
            <a:pPr defTabSz="914400" hangingPunct="1">
              <a:spcAft>
                <a:spcPts val="300"/>
              </a:spcAft>
              <a:buClr>
                <a:srgbClr val="E68A35"/>
              </a:buClr>
              <a:buSzPct val="80000"/>
            </a:pPr>
            <a:r>
              <a:rPr sz="2000" dirty="0" smtClean="0">
                <a:solidFill>
                  <a:schemeClr val="bg1"/>
                </a:solidFill>
                <a:latin typeface="Helvetica Light" charset="0"/>
                <a:ea typeface="Helvetica Light" charset="0"/>
                <a:cs typeface="Helvetica Light" charset="0"/>
              </a:rPr>
              <a:t>within </a:t>
            </a:r>
            <a:r>
              <a:rPr sz="2000" dirty="0">
                <a:solidFill>
                  <a:schemeClr val="bg1"/>
                </a:solidFill>
                <a:latin typeface="Helvetica Light" charset="0"/>
                <a:ea typeface="Helvetica Light" charset="0"/>
                <a:cs typeface="Helvetica Light" charset="0"/>
              </a:rPr>
              <a:t>10 minutes</a:t>
            </a:r>
            <a:r>
              <a:rPr sz="2000" dirty="0" smtClean="0">
                <a:solidFill>
                  <a:schemeClr val="bg1"/>
                </a:solidFill>
                <a:latin typeface="Helvetica Light" charset="0"/>
                <a:ea typeface="Helvetica Light" charset="0"/>
                <a:cs typeface="Helvetica Light" charset="0"/>
              </a:rPr>
              <a:t>!</a:t>
            </a:r>
            <a:endParaRPr lang="en-US" sz="2000" dirty="0" smtClean="0">
              <a:solidFill>
                <a:schemeClr val="bg1"/>
              </a:solidFill>
              <a:latin typeface="Helvetica Light" charset="0"/>
              <a:ea typeface="Helvetica Light" charset="0"/>
              <a:cs typeface="Helvetica Light" charset="0"/>
            </a:endParaRPr>
          </a:p>
          <a:p>
            <a:pPr defTabSz="914400" hangingPunct="1">
              <a:spcAft>
                <a:spcPts val="300"/>
              </a:spcAft>
              <a:buClr>
                <a:srgbClr val="E68A35"/>
              </a:buClr>
              <a:buSzPct val="80000"/>
            </a:pPr>
            <a:endParaRPr lang="en-US" sz="2000" dirty="0" smtClean="0">
              <a:solidFill>
                <a:schemeClr val="bg1"/>
              </a:solidFill>
              <a:latin typeface="Helvetica Light" charset="0"/>
              <a:ea typeface="Helvetica Light" charset="0"/>
              <a:cs typeface="Helvetica Light" charset="0"/>
            </a:endParaRPr>
          </a:p>
          <a:p>
            <a:pPr defTabSz="914400" hangingPunct="1">
              <a:spcAft>
                <a:spcPts val="300"/>
              </a:spcAft>
              <a:buClr>
                <a:srgbClr val="E68A35"/>
              </a:buClr>
              <a:buSzPct val="80000"/>
            </a:pPr>
            <a:endParaRPr sz="2000" dirty="0">
              <a:solidFill>
                <a:schemeClr val="bg1"/>
              </a:solidFill>
              <a:latin typeface="Helvetica Light" charset="0"/>
              <a:ea typeface="Helvetica Light" charset="0"/>
              <a:cs typeface="Helvetica Light" charset="0"/>
            </a:endParaRPr>
          </a:p>
          <a:p>
            <a:pPr defTabSz="914400" hangingPunct="1">
              <a:spcAft>
                <a:spcPts val="300"/>
              </a:spcAft>
              <a:buClr>
                <a:srgbClr val="E68A35"/>
              </a:buClr>
              <a:buSzPct val="80000"/>
            </a:pPr>
            <a:r>
              <a:rPr sz="2000" dirty="0" smtClean="0">
                <a:solidFill>
                  <a:schemeClr val="accent5"/>
                </a:solidFill>
                <a:latin typeface="Helvetica Light" charset="0"/>
                <a:ea typeface="Helvetica Light" charset="0"/>
                <a:cs typeface="Helvetica Light" charset="0"/>
              </a:rPr>
              <a:t>in </a:t>
            </a:r>
            <a:r>
              <a:rPr sz="2000" dirty="0">
                <a:solidFill>
                  <a:schemeClr val="accent5"/>
                </a:solidFill>
                <a:latin typeface="Helvetica Light" charset="0"/>
                <a:ea typeface="Helvetica Light" charset="0"/>
                <a:cs typeface="Helvetica Light" charset="0"/>
              </a:rPr>
              <a:t>real-time with client</a:t>
            </a:r>
            <a:r>
              <a:rPr sz="2000" dirty="0" smtClean="0">
                <a:solidFill>
                  <a:schemeClr val="accent5"/>
                </a:solidFill>
                <a:latin typeface="Helvetica Light" charset="0"/>
                <a:ea typeface="Helvetica Light" charset="0"/>
                <a:cs typeface="Helvetica Light" charset="0"/>
              </a:rPr>
              <a:t>!</a:t>
            </a:r>
            <a:endParaRPr lang="en-US" sz="2000" dirty="0">
              <a:solidFill>
                <a:schemeClr val="accent5"/>
              </a:solidFill>
              <a:latin typeface="Helvetica Light" charset="0"/>
              <a:ea typeface="Helvetica Light" charset="0"/>
              <a:cs typeface="Helvetica Light" charset="0"/>
            </a:endParaRPr>
          </a:p>
          <a:p>
            <a:pPr defTabSz="914400" hangingPunct="1">
              <a:spcAft>
                <a:spcPts val="300"/>
              </a:spcAft>
              <a:buClr>
                <a:srgbClr val="E68A35"/>
              </a:buClr>
              <a:buSzPct val="80000"/>
            </a:pPr>
            <a:endParaRPr lang="en-US" sz="2000" dirty="0" smtClean="0">
              <a:solidFill>
                <a:schemeClr val="bg1"/>
              </a:solidFill>
              <a:latin typeface="Helvetica Light" charset="0"/>
              <a:ea typeface="Helvetica Light" charset="0"/>
              <a:cs typeface="Helvetica Light" charset="0"/>
            </a:endParaRPr>
          </a:p>
          <a:p>
            <a:pPr defTabSz="914400" hangingPunct="1">
              <a:spcAft>
                <a:spcPts val="300"/>
              </a:spcAft>
              <a:buClr>
                <a:srgbClr val="E68A35"/>
              </a:buClr>
              <a:buSzPct val="80000"/>
            </a:pPr>
            <a:endParaRPr sz="2000" dirty="0">
              <a:solidFill>
                <a:schemeClr val="bg1"/>
              </a:solidFill>
              <a:latin typeface="Helvetica Light" charset="0"/>
              <a:ea typeface="Helvetica Light" charset="0"/>
              <a:cs typeface="Helvetica Light" charset="0"/>
            </a:endParaRPr>
          </a:p>
          <a:p>
            <a:pPr defTabSz="914400" hangingPunct="1">
              <a:spcAft>
                <a:spcPts val="300"/>
              </a:spcAft>
              <a:buClr>
                <a:srgbClr val="E68A35"/>
              </a:buClr>
              <a:buSzPct val="80000"/>
            </a:pPr>
            <a:r>
              <a:rPr sz="2000" dirty="0" smtClean="0">
                <a:solidFill>
                  <a:schemeClr val="accent6">
                    <a:lumMod val="60000"/>
                    <a:lumOff val="40000"/>
                  </a:schemeClr>
                </a:solidFill>
                <a:latin typeface="Helvetica Light" charset="0"/>
                <a:ea typeface="Helvetica Light" charset="0"/>
                <a:cs typeface="Helvetica Light" charset="0"/>
              </a:rPr>
              <a:t>with </a:t>
            </a:r>
            <a:r>
              <a:rPr sz="2000" dirty="0">
                <a:solidFill>
                  <a:schemeClr val="accent6">
                    <a:lumMod val="60000"/>
                    <a:lumOff val="40000"/>
                  </a:schemeClr>
                </a:solidFill>
                <a:latin typeface="Helvetica Light" charset="0"/>
                <a:ea typeface="Helvetica Light" charset="0"/>
                <a:cs typeface="Helvetica Light" charset="0"/>
              </a:rPr>
              <a:t>gigabytes of data</a:t>
            </a:r>
            <a:r>
              <a:rPr sz="2000" dirty="0" smtClean="0">
                <a:solidFill>
                  <a:schemeClr val="accent6">
                    <a:lumMod val="60000"/>
                    <a:lumOff val="40000"/>
                  </a:schemeClr>
                </a:solidFill>
                <a:latin typeface="Helvetica Light" charset="0"/>
                <a:ea typeface="Helvetica Light" charset="0"/>
                <a:cs typeface="Helvetica Light" charset="0"/>
              </a:rPr>
              <a:t>!</a:t>
            </a:r>
            <a:endParaRPr sz="2000" dirty="0">
              <a:solidFill>
                <a:schemeClr val="accent6">
                  <a:lumMod val="60000"/>
                  <a:lumOff val="40000"/>
                </a:schemeClr>
              </a:solidFill>
              <a:latin typeface="Helvetica Light" charset="0"/>
              <a:ea typeface="Helvetica Light" charset="0"/>
              <a:cs typeface="Helvetica Light" charset="0"/>
            </a:endParaRPr>
          </a:p>
        </p:txBody>
      </p:sp>
      <p:sp>
        <p:nvSpPr>
          <p:cNvPr id="8" name="Shape 1610"/>
          <p:cNvSpPr/>
          <p:nvPr/>
        </p:nvSpPr>
        <p:spPr>
          <a:xfrm>
            <a:off x="449613" y="4015612"/>
            <a:ext cx="2506642"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57150" defTabSz="1282700">
              <a:defRPr sz="5800">
                <a:uFill>
                  <a:solidFill>
                    <a:srgbClr val="000000"/>
                  </a:solidFill>
                </a:uFill>
                <a:latin typeface="Noteworthy Light"/>
                <a:ea typeface="Noteworthy Light"/>
                <a:cs typeface="Noteworthy Light"/>
                <a:sym typeface="Noteworthy Light"/>
              </a:defRPr>
            </a:pPr>
            <a:r>
              <a:rPr sz="1400" dirty="0">
                <a:solidFill>
                  <a:schemeClr val="bg2">
                    <a:lumMod val="75000"/>
                  </a:schemeClr>
                </a:solidFill>
                <a:latin typeface="Helvetica Light" charset="0"/>
                <a:ea typeface="Helvetica Light" charset="0"/>
                <a:cs typeface="Helvetica Light" charset="0"/>
              </a:rPr>
              <a:t>Specific user </a:t>
            </a:r>
            <a:r>
              <a:rPr sz="1400" dirty="0" smtClean="0">
                <a:solidFill>
                  <a:schemeClr val="bg2">
                    <a:lumMod val="75000"/>
                  </a:schemeClr>
                </a:solidFill>
                <a:latin typeface="Helvetica Light" charset="0"/>
                <a:ea typeface="Helvetica Light" charset="0"/>
                <a:cs typeface="Helvetica Light" charset="0"/>
              </a:rPr>
              <a:t>or</a:t>
            </a:r>
            <a:r>
              <a:rPr lang="en-US" sz="1400" dirty="0" smtClean="0">
                <a:solidFill>
                  <a:schemeClr val="bg2">
                    <a:lumMod val="75000"/>
                  </a:schemeClr>
                </a:solidFill>
                <a:latin typeface="Helvetica Light" charset="0"/>
                <a:ea typeface="Helvetica Light" charset="0"/>
                <a:cs typeface="Helvetica Light" charset="0"/>
              </a:rPr>
              <a:t> </a:t>
            </a:r>
            <a:r>
              <a:rPr sz="1400" dirty="0" smtClean="0">
                <a:solidFill>
                  <a:schemeClr val="bg2">
                    <a:lumMod val="75000"/>
                  </a:schemeClr>
                </a:solidFill>
                <a:latin typeface="Helvetica Light" charset="0"/>
                <a:ea typeface="Helvetica Light" charset="0"/>
                <a:cs typeface="Helvetica Light" charset="0"/>
              </a:rPr>
              <a:t>set </a:t>
            </a:r>
            <a:r>
              <a:rPr sz="1400" dirty="0">
                <a:solidFill>
                  <a:schemeClr val="bg2">
                    <a:lumMod val="75000"/>
                  </a:schemeClr>
                </a:solidFill>
                <a:latin typeface="Helvetica Light" charset="0"/>
                <a:ea typeface="Helvetica Light" charset="0"/>
                <a:cs typeface="Helvetica Light" charset="0"/>
              </a:rPr>
              <a:t>of users</a:t>
            </a:r>
          </a:p>
        </p:txBody>
      </p:sp>
      <p:sp>
        <p:nvSpPr>
          <p:cNvPr id="9" name="Shape 1614"/>
          <p:cNvSpPr/>
          <p:nvPr/>
        </p:nvSpPr>
        <p:spPr>
          <a:xfrm>
            <a:off x="3102606" y="4015612"/>
            <a:ext cx="1697581"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R="57150" defTabSz="1282700"/>
            <a:r>
              <a:rPr sz="1400" dirty="0">
                <a:solidFill>
                  <a:schemeClr val="bg2">
                    <a:lumMod val="75000"/>
                  </a:schemeClr>
                </a:solidFill>
                <a:uFill>
                  <a:solidFill>
                    <a:srgbClr val="000000"/>
                  </a:solidFill>
                </a:uFill>
                <a:latin typeface="Helvetica Light" charset="0"/>
                <a:ea typeface="Helvetica Light" charset="0"/>
                <a:cs typeface="Helvetica Light" charset="0"/>
              </a:rPr>
              <a:t>Specific enablement</a:t>
            </a:r>
          </a:p>
        </p:txBody>
      </p:sp>
      <p:sp>
        <p:nvSpPr>
          <p:cNvPr id="10" name="Shape 1618"/>
          <p:cNvSpPr/>
          <p:nvPr/>
        </p:nvSpPr>
        <p:spPr>
          <a:xfrm>
            <a:off x="6026673" y="4015612"/>
            <a:ext cx="2821728"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57150" defTabSz="1282700"/>
            <a:r>
              <a:rPr sz="1400" dirty="0">
                <a:solidFill>
                  <a:schemeClr val="bg2">
                    <a:lumMod val="75000"/>
                  </a:schemeClr>
                </a:solidFill>
                <a:uFill>
                  <a:solidFill>
                    <a:srgbClr val="000000"/>
                  </a:solidFill>
                </a:uFill>
                <a:latin typeface="Helvetica Light" charset="0"/>
                <a:ea typeface="Helvetica Light" charset="0"/>
                <a:cs typeface="Helvetica Light" charset="0"/>
              </a:rPr>
              <a:t>Specific </a:t>
            </a:r>
            <a:r>
              <a:rPr sz="1400" dirty="0" smtClean="0">
                <a:solidFill>
                  <a:schemeClr val="bg2">
                    <a:lumMod val="75000"/>
                  </a:schemeClr>
                </a:solidFill>
                <a:uFill>
                  <a:solidFill>
                    <a:srgbClr val="000000"/>
                  </a:solidFill>
                </a:uFill>
                <a:latin typeface="Helvetica Light" charset="0"/>
                <a:ea typeface="Helvetica Light" charset="0"/>
                <a:cs typeface="Helvetica Light" charset="0"/>
              </a:rPr>
              <a:t>market</a:t>
            </a:r>
            <a:r>
              <a:rPr lang="en-US" sz="1400" dirty="0" smtClean="0">
                <a:solidFill>
                  <a:schemeClr val="bg2">
                    <a:lumMod val="75000"/>
                  </a:schemeClr>
                </a:solidFill>
                <a:uFill>
                  <a:solidFill>
                    <a:srgbClr val="000000"/>
                  </a:solidFill>
                </a:uFill>
                <a:latin typeface="Helvetica Light" charset="0"/>
                <a:ea typeface="Helvetica Light" charset="0"/>
                <a:cs typeface="Helvetica Light" charset="0"/>
              </a:rPr>
              <a:t> </a:t>
            </a:r>
            <a:r>
              <a:rPr sz="1400" dirty="0" smtClean="0">
                <a:solidFill>
                  <a:schemeClr val="bg2">
                    <a:lumMod val="75000"/>
                  </a:schemeClr>
                </a:solidFill>
                <a:uFill>
                  <a:solidFill>
                    <a:srgbClr val="000000"/>
                  </a:solidFill>
                </a:uFill>
                <a:latin typeface="Helvetica Light" charset="0"/>
                <a:ea typeface="Helvetica Light" charset="0"/>
                <a:cs typeface="Helvetica Light" charset="0"/>
              </a:rPr>
              <a:t>value</a:t>
            </a:r>
            <a:r>
              <a:rPr lang="en-US" sz="1400" dirty="0" smtClean="0">
                <a:solidFill>
                  <a:schemeClr val="bg2">
                    <a:lumMod val="75000"/>
                  </a:schemeClr>
                </a:solidFill>
                <a:uFill>
                  <a:solidFill>
                    <a:srgbClr val="000000"/>
                  </a:solidFill>
                </a:uFill>
                <a:latin typeface="Helvetica Light" charset="0"/>
                <a:ea typeface="Helvetica Light" charset="0"/>
                <a:cs typeface="Helvetica Light" charset="0"/>
              </a:rPr>
              <a:t> </a:t>
            </a:r>
            <a:r>
              <a:rPr sz="1400" dirty="0" smtClean="0">
                <a:solidFill>
                  <a:schemeClr val="bg2">
                    <a:lumMod val="75000"/>
                  </a:schemeClr>
                </a:solidFill>
                <a:uFill>
                  <a:solidFill>
                    <a:srgbClr val="000000"/>
                  </a:solidFill>
                </a:uFill>
                <a:latin typeface="Helvetica Light" charset="0"/>
                <a:ea typeface="Helvetica Light" charset="0"/>
                <a:cs typeface="Helvetica Light" charset="0"/>
              </a:rPr>
              <a:t>/</a:t>
            </a:r>
            <a:r>
              <a:rPr lang="en-US" sz="1400" dirty="0" smtClean="0">
                <a:solidFill>
                  <a:schemeClr val="bg2">
                    <a:lumMod val="75000"/>
                  </a:schemeClr>
                </a:solidFill>
                <a:uFill>
                  <a:solidFill>
                    <a:srgbClr val="000000"/>
                  </a:solidFill>
                </a:uFill>
                <a:latin typeface="Helvetica Light" charset="0"/>
                <a:ea typeface="Helvetica Light" charset="0"/>
                <a:cs typeface="Helvetica Light" charset="0"/>
              </a:rPr>
              <a:t> </a:t>
            </a:r>
            <a:r>
              <a:rPr sz="1400" dirty="0" smtClean="0">
                <a:solidFill>
                  <a:schemeClr val="bg2">
                    <a:lumMod val="75000"/>
                  </a:schemeClr>
                </a:solidFill>
                <a:uFill>
                  <a:solidFill>
                    <a:srgbClr val="000000"/>
                  </a:solidFill>
                </a:uFill>
                <a:latin typeface="Helvetica Light" charset="0"/>
                <a:ea typeface="Helvetica Light" charset="0"/>
                <a:cs typeface="Helvetica Light" charset="0"/>
              </a:rPr>
              <a:t>differentiation</a:t>
            </a:r>
            <a:endParaRPr sz="1400" dirty="0">
              <a:solidFill>
                <a:schemeClr val="bg2">
                  <a:lumMod val="75000"/>
                </a:schemeClr>
              </a:solidFill>
              <a:uFill>
                <a:solidFill>
                  <a:srgbClr val="000000"/>
                </a:solidFill>
              </a:uFill>
              <a:latin typeface="Helvetica Light" charset="0"/>
              <a:ea typeface="Helvetica Light" charset="0"/>
              <a:cs typeface="Helvetica Light" charset="0"/>
            </a:endParaRPr>
          </a:p>
        </p:txBody>
      </p:sp>
      <p:sp>
        <p:nvSpPr>
          <p:cNvPr id="11" name="Title 4"/>
          <p:cNvSpPr txBox="1">
            <a:spLocks/>
          </p:cNvSpPr>
          <p:nvPr/>
        </p:nvSpPr>
        <p:spPr>
          <a:xfrm>
            <a:off x="3146560" y="377323"/>
            <a:ext cx="2702184" cy="482574"/>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lvl1pPr marL="0" marR="0" indent="0" algn="l" defTabSz="914400" rtl="0" eaLnBrk="1" fontAlgn="auto" latinLnBrk="0" hangingPunct="1">
              <a:lnSpc>
                <a:spcPts val="4000"/>
              </a:lnSpc>
              <a:spcBef>
                <a:spcPts val="0"/>
              </a:spcBef>
              <a:spcAft>
                <a:spcPts val="0"/>
              </a:spcAft>
              <a:buClrTx/>
              <a:buSzTx/>
              <a:buFontTx/>
              <a:buNone/>
              <a:tabLst/>
              <a:defRPr sz="40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a:lstStyle>
          <a:p>
            <a:r>
              <a:rPr lang="en-US" dirty="0" smtClean="0"/>
              <a:t>What</a:t>
            </a:r>
            <a:endParaRPr lang="en-US" dirty="0"/>
          </a:p>
        </p:txBody>
      </p:sp>
      <p:sp>
        <p:nvSpPr>
          <p:cNvPr id="12" name="Title 4"/>
          <p:cNvSpPr txBox="1">
            <a:spLocks/>
          </p:cNvSpPr>
          <p:nvPr/>
        </p:nvSpPr>
        <p:spPr>
          <a:xfrm>
            <a:off x="6038740" y="377323"/>
            <a:ext cx="2599792" cy="482574"/>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lvl1pPr marL="0" marR="0" indent="0" algn="l" defTabSz="914400" rtl="0" eaLnBrk="1" fontAlgn="auto" latinLnBrk="0" hangingPunct="1">
              <a:lnSpc>
                <a:spcPts val="4000"/>
              </a:lnSpc>
              <a:spcBef>
                <a:spcPts val="0"/>
              </a:spcBef>
              <a:spcAft>
                <a:spcPts val="0"/>
              </a:spcAft>
              <a:buClrTx/>
              <a:buSzTx/>
              <a:buFontTx/>
              <a:buNone/>
              <a:tabLst/>
              <a:defRPr sz="40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a:lstStyle>
          <a:p>
            <a:r>
              <a:rPr lang="en-US" dirty="0" smtClean="0"/>
              <a:t>Wow</a:t>
            </a:r>
            <a:endParaRPr lang="en-US" dirty="0"/>
          </a:p>
        </p:txBody>
      </p:sp>
      <p:grpSp>
        <p:nvGrpSpPr>
          <p:cNvPr id="20" name="Group 19"/>
          <p:cNvGrpSpPr/>
          <p:nvPr/>
        </p:nvGrpSpPr>
        <p:grpSpPr>
          <a:xfrm>
            <a:off x="2885737" y="377323"/>
            <a:ext cx="2899132" cy="3935128"/>
            <a:chOff x="2885737" y="256032"/>
            <a:chExt cx="2899132" cy="4425697"/>
          </a:xfrm>
        </p:grpSpPr>
        <p:cxnSp>
          <p:nvCxnSpPr>
            <p:cNvPr id="14" name="Straight Connector 13"/>
            <p:cNvCxnSpPr/>
            <p:nvPr/>
          </p:nvCxnSpPr>
          <p:spPr>
            <a:xfrm>
              <a:off x="2885737" y="256032"/>
              <a:ext cx="0" cy="4425697"/>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5784869" y="256032"/>
              <a:ext cx="0" cy="4425697"/>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grpSp>
      <p:grpSp>
        <p:nvGrpSpPr>
          <p:cNvPr id="23" name="Group 22"/>
          <p:cNvGrpSpPr/>
          <p:nvPr/>
        </p:nvGrpSpPr>
        <p:grpSpPr>
          <a:xfrm>
            <a:off x="449613" y="1738066"/>
            <a:ext cx="8218900" cy="2147778"/>
            <a:chOff x="255588" y="1738066"/>
            <a:chExt cx="8622792" cy="2147778"/>
          </a:xfrm>
        </p:grpSpPr>
        <p:cxnSp>
          <p:nvCxnSpPr>
            <p:cNvPr id="16" name="Straight Connector 15"/>
            <p:cNvCxnSpPr/>
            <p:nvPr/>
          </p:nvCxnSpPr>
          <p:spPr>
            <a:xfrm>
              <a:off x="255588" y="1738066"/>
              <a:ext cx="8622792"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255588" y="2790690"/>
              <a:ext cx="8622792"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255588" y="3885844"/>
              <a:ext cx="8622792"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grpSp>
      <p:sp>
        <p:nvSpPr>
          <p:cNvPr id="19" name="Title 4"/>
          <p:cNvSpPr txBox="1">
            <a:spLocks/>
          </p:cNvSpPr>
          <p:nvPr/>
        </p:nvSpPr>
        <p:spPr>
          <a:xfrm>
            <a:off x="449613" y="377323"/>
            <a:ext cx="2702184" cy="482574"/>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chorCtr="0"/>
          <a:lstStyle>
            <a:lvl1pPr marL="0" marR="0" indent="0" algn="l" defTabSz="914400" rtl="0" eaLnBrk="1" fontAlgn="auto" latinLnBrk="0" hangingPunct="1">
              <a:lnSpc>
                <a:spcPts val="4000"/>
              </a:lnSpc>
              <a:spcBef>
                <a:spcPts val="0"/>
              </a:spcBef>
              <a:spcAft>
                <a:spcPts val="0"/>
              </a:spcAft>
              <a:buClrTx/>
              <a:buSzTx/>
              <a:buFontTx/>
              <a:buNone/>
              <a:tabLst/>
              <a:defRPr sz="40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2pPr>
            <a:lvl3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3pPr>
            <a:lvl4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4pPr>
            <a:lvl5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5pPr>
            <a:lvl6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6pPr>
            <a:lvl7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7pPr>
            <a:lvl8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8pPr>
            <a:lvl9pPr marL="0" marR="0" indent="0" algn="l" defTabSz="914400" rtl="0" eaLnBrk="1" latinLnBrk="0" hangingPunct="1">
              <a:lnSpc>
                <a:spcPct val="90000"/>
              </a:lnSpc>
              <a:spcBef>
                <a:spcPts val="0"/>
              </a:spcBef>
              <a:spcAft>
                <a:spcPts val="0"/>
              </a:spcAft>
              <a:buClrTx/>
              <a:buSzTx/>
              <a:buFontTx/>
              <a:buNone/>
              <a:tabLst/>
              <a:defRPr sz="1400" b="0" i="0" u="none" strike="noStrike" cap="none" spc="0" baseline="0">
                <a:ln>
                  <a:noFill/>
                </a:ln>
                <a:solidFill>
                  <a:srgbClr val="000000"/>
                </a:solidFill>
                <a:uFillTx/>
                <a:latin typeface="Arial"/>
                <a:ea typeface="Arial"/>
                <a:cs typeface="Arial"/>
                <a:sym typeface="Arial"/>
              </a:defRPr>
            </a:lvl9pPr>
          </a:lstStyle>
          <a:p>
            <a:r>
              <a:rPr lang="en-US" dirty="0" smtClean="0"/>
              <a:t>Who</a:t>
            </a:r>
            <a:endParaRPr lang="en-US" dirty="0"/>
          </a:p>
        </p:txBody>
      </p:sp>
      <p:cxnSp>
        <p:nvCxnSpPr>
          <p:cNvPr id="21" name="Straight Connector 20"/>
          <p:cNvCxnSpPr/>
          <p:nvPr/>
        </p:nvCxnSpPr>
        <p:spPr>
          <a:xfrm>
            <a:off x="435651" y="828800"/>
            <a:ext cx="8232861"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57839092"/>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G_8686x-filtered.jpeg"/>
          <p:cNvPicPr>
            <a:picLocks noChangeAspect="1"/>
          </p:cNvPicPr>
          <p:nvPr/>
        </p:nvPicPr>
        <p:blipFill>
          <a:blip r:embed="rId3">
            <a:extLst/>
          </a:blip>
          <a:srcRect t="2736" b="8935"/>
          <a:stretch>
            <a:fillRect/>
          </a:stretch>
        </p:blipFill>
        <p:spPr>
          <a:xfrm>
            <a:off x="435652" y="1829063"/>
            <a:ext cx="3797682" cy="2693952"/>
          </a:xfrm>
          <a:prstGeom prst="rect">
            <a:avLst/>
          </a:prstGeom>
          <a:ln w="25400"/>
        </p:spPr>
      </p:pic>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55</a:t>
            </a:fld>
            <a:endParaRPr lang="uk-UA" dirty="0"/>
          </a:p>
        </p:txBody>
      </p:sp>
      <p:sp>
        <p:nvSpPr>
          <p:cNvPr id="4" name="Content Placeholder 3"/>
          <p:cNvSpPr>
            <a:spLocks noGrp="1"/>
          </p:cNvSpPr>
          <p:nvPr>
            <p:ph sz="quarter" idx="4294967295"/>
          </p:nvPr>
        </p:nvSpPr>
        <p:spPr>
          <a:xfrm>
            <a:off x="4574915" y="370334"/>
            <a:ext cx="4093597" cy="4152681"/>
          </a:xfrm>
        </p:spPr>
        <p:txBody>
          <a:bodyPr/>
          <a:lstStyle/>
          <a:p>
            <a:pPr marL="285750" indent="-285750">
              <a:buFont typeface=".AppleSystemUIFont" charset="-120"/>
              <a:buChar char="–"/>
            </a:pPr>
            <a:r>
              <a:rPr lang="en-US" dirty="0"/>
              <a:t>Write 3 different Hills focusing on Who? What? and Wow!</a:t>
            </a:r>
          </a:p>
          <a:p>
            <a:pPr marL="285750" indent="-285750">
              <a:buFont typeface=".AppleSystemUIFont" charset="-120"/>
              <a:buChar char="–"/>
            </a:pPr>
            <a:r>
              <a:rPr lang="en-US" dirty="0"/>
              <a:t>Write 3 versions of each hill you just created</a:t>
            </a:r>
          </a:p>
          <a:p>
            <a:pPr marL="285750" indent="-285750">
              <a:buFont typeface=".AppleSystemUIFont" charset="-120"/>
              <a:buChar char="–"/>
            </a:pPr>
            <a:r>
              <a:rPr lang="en-US" dirty="0"/>
              <a:t>Post all of your hills on the large paper</a:t>
            </a:r>
          </a:p>
          <a:p>
            <a:pPr marL="285750" indent="-285750">
              <a:buFont typeface=".AppleSystemUIFont" charset="-120"/>
              <a:buChar char="–"/>
            </a:pPr>
            <a:r>
              <a:rPr lang="en-US" dirty="0"/>
              <a:t>When everyone one in your group is finished discuss your hills</a:t>
            </a:r>
          </a:p>
          <a:p>
            <a:pPr marL="285750" indent="-285750">
              <a:buFont typeface=".AppleSystemUIFont" charset="-120"/>
              <a:buChar char="–"/>
            </a:pPr>
            <a:endParaRPr lang="en-US" dirty="0"/>
          </a:p>
          <a:p>
            <a:pPr marL="285750" indent="-285750">
              <a:buFont typeface=".AppleSystemUIFont" charset="-120"/>
              <a:buChar char="–"/>
            </a:pPr>
            <a:endParaRPr lang="en-US" dirty="0"/>
          </a:p>
          <a:p>
            <a:pPr marL="285750" indent="-285750">
              <a:buFont typeface=".AppleSystemUIFont" charset="-120"/>
              <a:buChar char="–"/>
            </a:pPr>
            <a:endParaRPr lang="en-US" dirty="0"/>
          </a:p>
        </p:txBody>
      </p:sp>
      <p:cxnSp>
        <p:nvCxnSpPr>
          <p:cNvPr id="8" name="Straight Connector 7"/>
          <p:cNvCxnSpPr/>
          <p:nvPr/>
        </p:nvCxnSpPr>
        <p:spPr>
          <a:xfrm>
            <a:off x="435651" y="828800"/>
            <a:ext cx="3069549"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5" name="Title 4"/>
          <p:cNvSpPr>
            <a:spLocks noGrp="1"/>
          </p:cNvSpPr>
          <p:nvPr>
            <p:ph type="title"/>
          </p:nvPr>
        </p:nvSpPr>
        <p:spPr>
          <a:xfrm>
            <a:off x="441320" y="370335"/>
            <a:ext cx="3923283" cy="458466"/>
          </a:xfrm>
        </p:spPr>
        <p:txBody>
          <a:bodyPr/>
          <a:lstStyle/>
          <a:p>
            <a:r>
              <a:rPr lang="en-US" altLang="en-US" dirty="0">
                <a:sym typeface="Helvetica" charset="0"/>
              </a:rPr>
              <a:t>Activity: Hills</a:t>
            </a:r>
            <a:endParaRPr lang="en-US" dirty="0"/>
          </a:p>
        </p:txBody>
      </p:sp>
    </p:spTree>
    <p:extLst>
      <p:ext uri="{BB962C8B-B14F-4D97-AF65-F5344CB8AC3E}">
        <p14:creationId xmlns:p14="http://schemas.microsoft.com/office/powerpoint/2010/main" val="1291641567"/>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Sub-Hills</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56</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384192994"/>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Hills to Sub-Hills</a:t>
            </a:r>
          </a:p>
        </p:txBody>
      </p:sp>
      <p:sp>
        <p:nvSpPr>
          <p:cNvPr id="3" name="Footer Placeholder 2"/>
          <p:cNvSpPr>
            <a:spLocks noGrp="1"/>
          </p:cNvSpPr>
          <p:nvPr>
            <p:ph type="ftr" sz="quarter" idx="10"/>
          </p:nvPr>
        </p:nvSpPr>
        <p:spPr/>
        <p:txBody>
          <a:bodyPr/>
          <a:lstStyle/>
          <a:p>
            <a:r>
              <a:rPr lang="en-US" smtClean="0"/>
              <a:t>IBM Confidential</a:t>
            </a:r>
            <a:endParaRPr lang="en-US"/>
          </a:p>
        </p:txBody>
      </p:sp>
      <p:sp>
        <p:nvSpPr>
          <p:cNvPr id="4" name="Slide Number Placeholder 3"/>
          <p:cNvSpPr>
            <a:spLocks noGrp="1"/>
          </p:cNvSpPr>
          <p:nvPr>
            <p:ph type="sldNum" sz="quarter" idx="11"/>
          </p:nvPr>
        </p:nvSpPr>
        <p:spPr/>
        <p:txBody>
          <a:bodyPr/>
          <a:lstStyle/>
          <a:p>
            <a:fld id="{5714FB1E-E660-F74D-BC29-F339B17ACE97}" type="slidenum">
              <a:rPr lang="uk-UA" smtClean="0"/>
              <a:pPr/>
              <a:t>57</a:t>
            </a:fld>
            <a:endParaRPr lang="uk-UA" dirty="0"/>
          </a:p>
        </p:txBody>
      </p:sp>
      <p:sp>
        <p:nvSpPr>
          <p:cNvPr id="5" name="Triangle 4"/>
          <p:cNvSpPr/>
          <p:nvPr/>
        </p:nvSpPr>
        <p:spPr>
          <a:xfrm>
            <a:off x="1761001" y="2180360"/>
            <a:ext cx="412097" cy="355255"/>
          </a:xfrm>
          <a:prstGeom prst="triangle">
            <a:avLst/>
          </a:prstGeom>
          <a:solidFill>
            <a:schemeClr val="accent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6" name="Triangle 5"/>
          <p:cNvSpPr/>
          <p:nvPr/>
        </p:nvSpPr>
        <p:spPr>
          <a:xfrm>
            <a:off x="1761001" y="1456844"/>
            <a:ext cx="412097" cy="355255"/>
          </a:xfrm>
          <a:prstGeom prst="triangle">
            <a:avLst/>
          </a:prstGeom>
          <a:solidFill>
            <a:schemeClr val="accent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7" name="Triangle 6"/>
          <p:cNvSpPr/>
          <p:nvPr/>
        </p:nvSpPr>
        <p:spPr>
          <a:xfrm>
            <a:off x="442452" y="704047"/>
            <a:ext cx="565946" cy="487885"/>
          </a:xfrm>
          <a:prstGeom prst="triangle">
            <a:avLst/>
          </a:prstGeom>
          <a:solidFill>
            <a:schemeClr val="accent6">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8" name="Content Placeholder 6"/>
          <p:cNvSpPr txBox="1">
            <a:spLocks/>
          </p:cNvSpPr>
          <p:nvPr/>
        </p:nvSpPr>
        <p:spPr>
          <a:xfrm>
            <a:off x="681719" y="901017"/>
            <a:ext cx="9495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smtClean="0"/>
              <a:t>1</a:t>
            </a:r>
            <a:endParaRPr lang="en-US" sz="1400" dirty="0"/>
          </a:p>
        </p:txBody>
      </p:sp>
      <p:sp>
        <p:nvSpPr>
          <p:cNvPr id="9" name="Content Placeholder 6"/>
          <p:cNvSpPr txBox="1">
            <a:spLocks/>
          </p:cNvSpPr>
          <p:nvPr/>
        </p:nvSpPr>
        <p:spPr>
          <a:xfrm>
            <a:off x="585089" y="1288551"/>
            <a:ext cx="293388"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algn="ctr"/>
            <a:r>
              <a:rPr lang="en-US" sz="1400" smtClean="0"/>
              <a:t>Hill</a:t>
            </a:r>
            <a:endParaRPr lang="en-US" sz="1400" dirty="0"/>
          </a:p>
        </p:txBody>
      </p:sp>
      <p:sp>
        <p:nvSpPr>
          <p:cNvPr id="10" name="Content Placeholder 6"/>
          <p:cNvSpPr txBox="1">
            <a:spLocks/>
          </p:cNvSpPr>
          <p:nvPr/>
        </p:nvSpPr>
        <p:spPr>
          <a:xfrm>
            <a:off x="1919755" y="1584405"/>
            <a:ext cx="9495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smtClean="0"/>
              <a:t>1</a:t>
            </a:r>
            <a:endParaRPr lang="en-US" sz="1400" dirty="0"/>
          </a:p>
        </p:txBody>
      </p:sp>
      <p:sp>
        <p:nvSpPr>
          <p:cNvPr id="11" name="Content Placeholder 6"/>
          <p:cNvSpPr txBox="1">
            <a:spLocks/>
          </p:cNvSpPr>
          <p:nvPr/>
        </p:nvSpPr>
        <p:spPr>
          <a:xfrm>
            <a:off x="1613952" y="1901421"/>
            <a:ext cx="693085"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algn="ctr"/>
            <a:r>
              <a:rPr lang="en-US" sz="1400" dirty="0" smtClean="0"/>
              <a:t>Sub Hill</a:t>
            </a:r>
            <a:endParaRPr lang="en-US" sz="1400" dirty="0"/>
          </a:p>
        </p:txBody>
      </p:sp>
      <p:sp>
        <p:nvSpPr>
          <p:cNvPr id="12" name="Content Placeholder 6"/>
          <p:cNvSpPr txBox="1">
            <a:spLocks/>
          </p:cNvSpPr>
          <p:nvPr/>
        </p:nvSpPr>
        <p:spPr>
          <a:xfrm>
            <a:off x="1919755" y="2307921"/>
            <a:ext cx="9495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a:t>2</a:t>
            </a:r>
          </a:p>
        </p:txBody>
      </p:sp>
      <p:sp>
        <p:nvSpPr>
          <p:cNvPr id="13" name="Content Placeholder 6"/>
          <p:cNvSpPr txBox="1">
            <a:spLocks/>
          </p:cNvSpPr>
          <p:nvPr/>
        </p:nvSpPr>
        <p:spPr>
          <a:xfrm>
            <a:off x="1613952" y="2624937"/>
            <a:ext cx="693085"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algn="ctr"/>
            <a:r>
              <a:rPr lang="en-US" sz="1400" dirty="0" smtClean="0"/>
              <a:t>Sub Hill</a:t>
            </a:r>
            <a:endParaRPr lang="en-US" sz="1400" dirty="0"/>
          </a:p>
        </p:txBody>
      </p:sp>
      <p:grpSp>
        <p:nvGrpSpPr>
          <p:cNvPr id="14" name="Group 13"/>
          <p:cNvGrpSpPr/>
          <p:nvPr/>
        </p:nvGrpSpPr>
        <p:grpSpPr>
          <a:xfrm>
            <a:off x="738624" y="1555829"/>
            <a:ext cx="821577" cy="103094"/>
            <a:chOff x="3959523" y="1597391"/>
            <a:chExt cx="459676" cy="334945"/>
          </a:xfrm>
        </p:grpSpPr>
        <p:cxnSp>
          <p:nvCxnSpPr>
            <p:cNvPr id="15" name="Straight Connector 14"/>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grpSp>
        <p:nvGrpSpPr>
          <p:cNvPr id="17" name="Group 16"/>
          <p:cNvGrpSpPr/>
          <p:nvPr/>
        </p:nvGrpSpPr>
        <p:grpSpPr>
          <a:xfrm>
            <a:off x="738624" y="1823780"/>
            <a:ext cx="821577" cy="567471"/>
            <a:chOff x="3959523" y="1597391"/>
            <a:chExt cx="459676" cy="334945"/>
          </a:xfrm>
        </p:grpSpPr>
        <p:cxnSp>
          <p:nvCxnSpPr>
            <p:cNvPr id="18" name="Straight Connector 17"/>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sp>
        <p:nvSpPr>
          <p:cNvPr id="20" name="Content Placeholder 6"/>
          <p:cNvSpPr txBox="1">
            <a:spLocks/>
          </p:cNvSpPr>
          <p:nvPr/>
        </p:nvSpPr>
        <p:spPr>
          <a:xfrm>
            <a:off x="3532093" y="2740344"/>
            <a:ext cx="841669"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t>Scenario</a:t>
            </a:r>
            <a:endParaRPr lang="en-US" sz="1400" dirty="0"/>
          </a:p>
        </p:txBody>
      </p:sp>
      <p:grpSp>
        <p:nvGrpSpPr>
          <p:cNvPr id="21" name="Group 20"/>
          <p:cNvGrpSpPr/>
          <p:nvPr/>
        </p:nvGrpSpPr>
        <p:grpSpPr>
          <a:xfrm>
            <a:off x="2965274" y="2732659"/>
            <a:ext cx="407718" cy="495649"/>
            <a:chOff x="5192831" y="1984768"/>
            <a:chExt cx="479307" cy="582678"/>
          </a:xfrm>
        </p:grpSpPr>
        <p:sp>
          <p:nvSpPr>
            <p:cNvPr id="22" name="Rectangle 21"/>
            <p:cNvSpPr/>
            <p:nvPr/>
          </p:nvSpPr>
          <p:spPr>
            <a:xfrm>
              <a:off x="5245220" y="2283217"/>
              <a:ext cx="426918" cy="284229"/>
            </a:xfrm>
            <a:prstGeom prst="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sp>
          <p:nvSpPr>
            <p:cNvPr id="23" name="Rectangle 22"/>
            <p:cNvSpPr/>
            <p:nvPr/>
          </p:nvSpPr>
          <p:spPr>
            <a:xfrm rot="19873837">
              <a:off x="5192831" y="2071379"/>
              <a:ext cx="426918" cy="116279"/>
            </a:xfrm>
            <a:prstGeom prst="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cxnSp>
          <p:nvCxnSpPr>
            <p:cNvPr id="24" name="Straight Connector 23"/>
            <p:cNvCxnSpPr/>
            <p:nvPr/>
          </p:nvCxnSpPr>
          <p:spPr>
            <a:xfrm flipV="1">
              <a:off x="5245220" y="2129519"/>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flipV="1">
              <a:off x="5318347" y="2088511"/>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flipV="1">
              <a:off x="5384125" y="2052669"/>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flipV="1">
              <a:off x="5454758" y="2014335"/>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flipV="1">
              <a:off x="5520216" y="1984768"/>
              <a:ext cx="37980" cy="153698"/>
            </a:xfrm>
            <a:prstGeom prst="line">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cxnSp>
      </p:grpSp>
      <p:sp>
        <p:nvSpPr>
          <p:cNvPr id="29" name="Content Placeholder 6"/>
          <p:cNvSpPr txBox="1">
            <a:spLocks/>
          </p:cNvSpPr>
          <p:nvPr/>
        </p:nvSpPr>
        <p:spPr>
          <a:xfrm>
            <a:off x="3149552" y="3005247"/>
            <a:ext cx="9495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t>1</a:t>
            </a:r>
            <a:endParaRPr lang="en-US" sz="1400" dirty="0"/>
          </a:p>
        </p:txBody>
      </p:sp>
      <p:sp>
        <p:nvSpPr>
          <p:cNvPr id="30" name="Content Placeholder 6"/>
          <p:cNvSpPr txBox="1">
            <a:spLocks/>
          </p:cNvSpPr>
          <p:nvPr/>
        </p:nvSpPr>
        <p:spPr>
          <a:xfrm>
            <a:off x="3532093" y="3066455"/>
            <a:ext cx="622287"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t>Epic</a:t>
            </a:r>
            <a:endParaRPr lang="en-US" sz="1400" dirty="0"/>
          </a:p>
        </p:txBody>
      </p:sp>
      <p:sp>
        <p:nvSpPr>
          <p:cNvPr id="31" name="Content Placeholder 6"/>
          <p:cNvSpPr txBox="1">
            <a:spLocks/>
          </p:cNvSpPr>
          <p:nvPr/>
        </p:nvSpPr>
        <p:spPr>
          <a:xfrm>
            <a:off x="4162790" y="3558149"/>
            <a:ext cx="118441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t>Story 1</a:t>
            </a:r>
            <a:endParaRPr lang="en-US" sz="1400" dirty="0"/>
          </a:p>
        </p:txBody>
      </p:sp>
      <p:sp>
        <p:nvSpPr>
          <p:cNvPr id="32" name="Content Placeholder 6"/>
          <p:cNvSpPr txBox="1">
            <a:spLocks/>
          </p:cNvSpPr>
          <p:nvPr/>
        </p:nvSpPr>
        <p:spPr>
          <a:xfrm>
            <a:off x="4162790" y="3978415"/>
            <a:ext cx="1184416"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t>Story 2</a:t>
            </a:r>
            <a:endParaRPr lang="en-US" sz="1400" dirty="0"/>
          </a:p>
        </p:txBody>
      </p:sp>
      <p:sp>
        <p:nvSpPr>
          <p:cNvPr id="33" name="Content Placeholder 6"/>
          <p:cNvSpPr txBox="1">
            <a:spLocks/>
          </p:cNvSpPr>
          <p:nvPr/>
        </p:nvSpPr>
        <p:spPr>
          <a:xfrm>
            <a:off x="5415781" y="4344260"/>
            <a:ext cx="413387" cy="215444"/>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t>Task</a:t>
            </a:r>
            <a:endParaRPr lang="en-US" sz="1400" dirty="0"/>
          </a:p>
        </p:txBody>
      </p:sp>
      <p:grpSp>
        <p:nvGrpSpPr>
          <p:cNvPr id="34" name="Group 33"/>
          <p:cNvGrpSpPr/>
          <p:nvPr/>
        </p:nvGrpSpPr>
        <p:grpSpPr>
          <a:xfrm>
            <a:off x="3186586" y="3435670"/>
            <a:ext cx="847720" cy="242047"/>
            <a:chOff x="3959523" y="1597391"/>
            <a:chExt cx="459676" cy="334945"/>
          </a:xfrm>
        </p:grpSpPr>
        <p:cxnSp>
          <p:nvCxnSpPr>
            <p:cNvPr id="35" name="Straight Connector 34"/>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36" name="Straight Connector 35"/>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grpSp>
        <p:nvGrpSpPr>
          <p:cNvPr id="37" name="Group 36"/>
          <p:cNvGrpSpPr/>
          <p:nvPr/>
        </p:nvGrpSpPr>
        <p:grpSpPr>
          <a:xfrm>
            <a:off x="3186586" y="3874718"/>
            <a:ext cx="847720" cy="242047"/>
            <a:chOff x="3959523" y="1597391"/>
            <a:chExt cx="459676" cy="334945"/>
          </a:xfrm>
        </p:grpSpPr>
        <p:cxnSp>
          <p:nvCxnSpPr>
            <p:cNvPr id="38" name="Straight Connector 37"/>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39" name="Straight Connector 38"/>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grpSp>
        <p:nvGrpSpPr>
          <p:cNvPr id="40" name="Group 39"/>
          <p:cNvGrpSpPr/>
          <p:nvPr/>
        </p:nvGrpSpPr>
        <p:grpSpPr>
          <a:xfrm>
            <a:off x="4381541" y="4212845"/>
            <a:ext cx="847720" cy="242047"/>
            <a:chOff x="3959523" y="1597391"/>
            <a:chExt cx="459676" cy="334945"/>
          </a:xfrm>
        </p:grpSpPr>
        <p:cxnSp>
          <p:nvCxnSpPr>
            <p:cNvPr id="41" name="Straight Connector 40"/>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grpSp>
        <p:nvGrpSpPr>
          <p:cNvPr id="43" name="Group 42"/>
          <p:cNvGrpSpPr/>
          <p:nvPr/>
        </p:nvGrpSpPr>
        <p:grpSpPr>
          <a:xfrm>
            <a:off x="1960494" y="2945414"/>
            <a:ext cx="847720" cy="242047"/>
            <a:chOff x="3959523" y="1597391"/>
            <a:chExt cx="459676" cy="334945"/>
          </a:xfrm>
        </p:grpSpPr>
        <p:cxnSp>
          <p:nvCxnSpPr>
            <p:cNvPr id="44" name="Straight Connector 43"/>
            <p:cNvCxnSpPr/>
            <p:nvPr/>
          </p:nvCxnSpPr>
          <p:spPr>
            <a:xfrm>
              <a:off x="3959523" y="1597391"/>
              <a:ext cx="0" cy="334945"/>
            </a:xfrm>
            <a:prstGeom prst="line">
              <a:avLst/>
            </a:prstGeom>
            <a:noFill/>
            <a:ln w="12700" cap="flat">
              <a:solidFill>
                <a:schemeClr val="bg2"/>
              </a:solidFill>
              <a:prstDash val="solid"/>
              <a:miter lim="800000"/>
            </a:ln>
            <a:effectLst/>
            <a:sp3d/>
          </p:spPr>
          <p:style>
            <a:lnRef idx="0">
              <a:scrgbClr r="0" g="0" b="0"/>
            </a:lnRef>
            <a:fillRef idx="0">
              <a:scrgbClr r="0" g="0" b="0"/>
            </a:fillRef>
            <a:effectRef idx="0">
              <a:scrgbClr r="0" g="0" b="0"/>
            </a:effectRef>
            <a:fontRef idx="none"/>
          </p:style>
        </p:cxnSp>
        <p:cxnSp>
          <p:nvCxnSpPr>
            <p:cNvPr id="45" name="Straight Connector 44"/>
            <p:cNvCxnSpPr/>
            <p:nvPr/>
          </p:nvCxnSpPr>
          <p:spPr>
            <a:xfrm>
              <a:off x="3959523" y="1932336"/>
              <a:ext cx="459676" cy="0"/>
            </a:xfrm>
            <a:prstGeom prst="line">
              <a:avLst/>
            </a:prstGeom>
            <a:noFill/>
            <a:ln w="12700" cap="flat">
              <a:solidFill>
                <a:schemeClr val="bg1"/>
              </a:solidFill>
              <a:prstDash val="solid"/>
              <a:miter lim="800000"/>
              <a:tailEnd type="arrow"/>
            </a:ln>
            <a:effectLst/>
            <a:sp3d/>
          </p:spPr>
          <p:style>
            <a:lnRef idx="0">
              <a:scrgbClr r="0" g="0" b="0"/>
            </a:lnRef>
            <a:fillRef idx="0">
              <a:scrgbClr r="0" g="0" b="0"/>
            </a:fillRef>
            <a:effectRef idx="0">
              <a:scrgbClr r="0" g="0" b="0"/>
            </a:effectRef>
            <a:fontRef idx="none"/>
          </p:style>
        </p:cxnSp>
      </p:grpSp>
      <p:sp>
        <p:nvSpPr>
          <p:cNvPr id="46" name="Content Placeholder 6"/>
          <p:cNvSpPr txBox="1">
            <a:spLocks/>
          </p:cNvSpPr>
          <p:nvPr/>
        </p:nvSpPr>
        <p:spPr>
          <a:xfrm>
            <a:off x="1139378" y="781804"/>
            <a:ext cx="4962134" cy="369332"/>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200" dirty="0" smtClean="0"/>
              <a:t>Sara can have a quick search for all things she wants to buy on the website and get enough information to make a decision</a:t>
            </a:r>
            <a:endParaRPr lang="en-US" sz="1200" dirty="0"/>
          </a:p>
        </p:txBody>
      </p:sp>
      <p:sp>
        <p:nvSpPr>
          <p:cNvPr id="47" name="Content Placeholder 6"/>
          <p:cNvSpPr txBox="1">
            <a:spLocks/>
          </p:cNvSpPr>
          <p:nvPr/>
        </p:nvSpPr>
        <p:spPr>
          <a:xfrm>
            <a:off x="2373898" y="1542138"/>
            <a:ext cx="4962134" cy="184666"/>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200" dirty="0" smtClean="0"/>
              <a:t>Sara can compare the </a:t>
            </a:r>
            <a:r>
              <a:rPr lang="en-US" sz="1200" smtClean="0"/>
              <a:t>price immediately on the website</a:t>
            </a:r>
            <a:endParaRPr lang="en-US" sz="1200" dirty="0"/>
          </a:p>
        </p:txBody>
      </p:sp>
      <p:sp>
        <p:nvSpPr>
          <p:cNvPr id="48" name="Content Placeholder 6"/>
          <p:cNvSpPr txBox="1">
            <a:spLocks/>
          </p:cNvSpPr>
          <p:nvPr/>
        </p:nvSpPr>
        <p:spPr>
          <a:xfrm>
            <a:off x="2373898" y="2299785"/>
            <a:ext cx="4962134" cy="184666"/>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200" dirty="0" smtClean="0"/>
              <a:t>Sara can have a quick search for what she wants on the website</a:t>
            </a:r>
            <a:endParaRPr lang="en-US" sz="1200" dirty="0"/>
          </a:p>
        </p:txBody>
      </p:sp>
      <p:sp>
        <p:nvSpPr>
          <p:cNvPr id="49" name="Content Placeholder 6"/>
          <p:cNvSpPr txBox="1">
            <a:spLocks/>
          </p:cNvSpPr>
          <p:nvPr/>
        </p:nvSpPr>
        <p:spPr>
          <a:xfrm>
            <a:off x="4464551" y="2843063"/>
            <a:ext cx="3367880" cy="369332"/>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200" dirty="0" smtClean="0"/>
              <a:t>Sara searches for what she wants on the website and </a:t>
            </a:r>
            <a:r>
              <a:rPr lang="en-US" sz="1200" smtClean="0"/>
              <a:t>can receive a </a:t>
            </a:r>
            <a:r>
              <a:rPr lang="en-US" sz="1200" dirty="0" smtClean="0"/>
              <a:t>good suggestion</a:t>
            </a:r>
            <a:endParaRPr lang="en-US" sz="1200" dirty="0"/>
          </a:p>
        </p:txBody>
      </p:sp>
      <p:sp>
        <p:nvSpPr>
          <p:cNvPr id="50" name="Content Placeholder 6"/>
          <p:cNvSpPr txBox="1">
            <a:spLocks/>
          </p:cNvSpPr>
          <p:nvPr/>
        </p:nvSpPr>
        <p:spPr>
          <a:xfrm>
            <a:off x="4854965" y="3459863"/>
            <a:ext cx="3594540" cy="369332"/>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200" dirty="0" smtClean="0"/>
              <a:t>Sara chooses one dress to put in her shopping cart to compare </a:t>
            </a:r>
            <a:r>
              <a:rPr lang="en-US" sz="1200" smtClean="0"/>
              <a:t>the price</a:t>
            </a:r>
            <a:endParaRPr lang="en-US" sz="1200" dirty="0"/>
          </a:p>
        </p:txBody>
      </p:sp>
      <p:sp>
        <p:nvSpPr>
          <p:cNvPr id="51" name="Content Placeholder 6"/>
          <p:cNvSpPr txBox="1">
            <a:spLocks/>
          </p:cNvSpPr>
          <p:nvPr/>
        </p:nvSpPr>
        <p:spPr>
          <a:xfrm>
            <a:off x="4854965" y="3893605"/>
            <a:ext cx="3594540" cy="369332"/>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200" dirty="0" smtClean="0"/>
              <a:t>Sara can log in with her account and get personalized information</a:t>
            </a:r>
            <a:endParaRPr lang="en-US" sz="1200" dirty="0"/>
          </a:p>
        </p:txBody>
      </p:sp>
      <p:cxnSp>
        <p:nvCxnSpPr>
          <p:cNvPr id="52" name="Straight Connector 51"/>
          <p:cNvCxnSpPr/>
          <p:nvPr/>
        </p:nvCxnSpPr>
        <p:spPr>
          <a:xfrm>
            <a:off x="2333471" y="1778583"/>
            <a:ext cx="3912758" cy="0"/>
          </a:xfrm>
          <a:prstGeom prst="line">
            <a:avLst/>
          </a:prstGeom>
          <a:noFill/>
          <a:ln w="3175" cap="flat">
            <a:solidFill>
              <a:schemeClr val="tx1">
                <a:lumMod val="50000"/>
                <a:lumOff val="5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53" name="Straight Connector 52"/>
          <p:cNvCxnSpPr/>
          <p:nvPr/>
        </p:nvCxnSpPr>
        <p:spPr>
          <a:xfrm>
            <a:off x="1136930" y="1205601"/>
            <a:ext cx="3912758" cy="0"/>
          </a:xfrm>
          <a:prstGeom prst="line">
            <a:avLst/>
          </a:prstGeom>
          <a:noFill/>
          <a:ln w="3175" cap="flat">
            <a:solidFill>
              <a:schemeClr val="tx1">
                <a:lumMod val="50000"/>
                <a:lumOff val="5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54" name="Straight Connector 53"/>
          <p:cNvCxnSpPr/>
          <p:nvPr/>
        </p:nvCxnSpPr>
        <p:spPr>
          <a:xfrm>
            <a:off x="2373898" y="2535085"/>
            <a:ext cx="4404708" cy="0"/>
          </a:xfrm>
          <a:prstGeom prst="line">
            <a:avLst/>
          </a:prstGeom>
          <a:noFill/>
          <a:ln w="3175" cap="flat">
            <a:solidFill>
              <a:schemeClr val="tx1">
                <a:lumMod val="50000"/>
                <a:lumOff val="50000"/>
              </a:schemeClr>
            </a:solidFill>
            <a:prstDash val="solid"/>
            <a:miter lim="800000"/>
          </a:ln>
          <a:effectLst/>
          <a:sp3d/>
        </p:spPr>
        <p:style>
          <a:lnRef idx="0">
            <a:scrgbClr r="0" g="0" b="0"/>
          </a:lnRef>
          <a:fillRef idx="0">
            <a:scrgbClr r="0" g="0" b="0"/>
          </a:fillRef>
          <a:effectRef idx="0">
            <a:scrgbClr r="0" g="0" b="0"/>
          </a:effectRef>
          <a:fontRef idx="none"/>
        </p:style>
      </p:cxnSp>
      <p:sp>
        <p:nvSpPr>
          <p:cNvPr id="55" name="Rectangle 54"/>
          <p:cNvSpPr/>
          <p:nvPr/>
        </p:nvSpPr>
        <p:spPr>
          <a:xfrm>
            <a:off x="2887090" y="2668630"/>
            <a:ext cx="5114260" cy="680566"/>
          </a:xfrm>
          <a:prstGeom prst="rect">
            <a:avLst/>
          </a:prstGeom>
          <a:noFill/>
          <a:ln w="3175" cap="flat">
            <a:solidFill>
              <a:schemeClr val="tx1">
                <a:lumMod val="50000"/>
                <a:lumOff val="50000"/>
              </a:schemeClr>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ctr" defTabSz="46753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smtClean="0">
              <a:ln>
                <a:noFill/>
              </a:ln>
              <a:solidFill>
                <a:schemeClr val="bg1"/>
              </a:solidFill>
              <a:effectLst/>
              <a:uFillTx/>
              <a:latin typeface="Arial"/>
              <a:ea typeface="Arial"/>
              <a:cs typeface="Arial"/>
              <a:sym typeface="Arial"/>
            </a:endParaRPr>
          </a:p>
        </p:txBody>
      </p:sp>
      <p:cxnSp>
        <p:nvCxnSpPr>
          <p:cNvPr id="56" name="Straight Connector 55"/>
          <p:cNvCxnSpPr/>
          <p:nvPr/>
        </p:nvCxnSpPr>
        <p:spPr>
          <a:xfrm>
            <a:off x="4854965" y="3856487"/>
            <a:ext cx="3518525" cy="0"/>
          </a:xfrm>
          <a:prstGeom prst="line">
            <a:avLst/>
          </a:prstGeom>
          <a:noFill/>
          <a:ln w="3175" cap="flat">
            <a:solidFill>
              <a:schemeClr val="tx1">
                <a:lumMod val="50000"/>
                <a:lumOff val="50000"/>
              </a:schemeClr>
            </a:solidFill>
            <a:prstDash val="solid"/>
            <a:miter lim="800000"/>
          </a:ln>
          <a:effectLst/>
          <a:sp3d/>
        </p:spPr>
        <p:style>
          <a:lnRef idx="0">
            <a:scrgbClr r="0" g="0" b="0"/>
          </a:lnRef>
          <a:fillRef idx="0">
            <a:scrgbClr r="0" g="0" b="0"/>
          </a:fillRef>
          <a:effectRef idx="0">
            <a:scrgbClr r="0" g="0" b="0"/>
          </a:effectRef>
          <a:fontRef idx="none"/>
        </p:style>
      </p:cxnSp>
      <p:sp>
        <p:nvSpPr>
          <p:cNvPr id="57" name="Content Placeholder 6"/>
          <p:cNvSpPr txBox="1">
            <a:spLocks/>
          </p:cNvSpPr>
          <p:nvPr/>
        </p:nvSpPr>
        <p:spPr>
          <a:xfrm>
            <a:off x="5870949" y="4344260"/>
            <a:ext cx="3594540" cy="446276"/>
          </a:xfrm>
          <a:prstGeom prst="rect">
            <a:avLst/>
          </a:prstGeom>
        </p:spPr>
        <p:txBody>
          <a:bodyPr vert="horz" wrap="square" lIns="0" tIns="0" rIns="0" bIns="0" rtlCol="0">
            <a:spAutoFit/>
          </a:bodyPr>
          <a:lstStyle>
            <a:lvl1pPr marL="0" marR="0" indent="0" algn="l" defTabSz="914400" rtl="0" eaLnBrk="1" latinLnBrk="0" hangingPunct="1">
              <a:lnSpc>
                <a:spcPct val="100000"/>
              </a:lnSpc>
              <a:spcBef>
                <a:spcPts val="300"/>
              </a:spcBef>
              <a:spcAft>
                <a:spcPts val="300"/>
              </a:spcAft>
              <a:buClrTx/>
              <a:buSzTx/>
              <a:buFont typeface=".AppleSystemUIFont" charset="-120"/>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200" dirty="0" smtClean="0"/>
              <a:t>Register — Account verification</a:t>
            </a:r>
          </a:p>
          <a:p>
            <a:r>
              <a:rPr lang="en-US" sz="1200" dirty="0" smtClean="0"/>
              <a:t>Log in — Account log in</a:t>
            </a:r>
            <a:endParaRPr lang="en-US" sz="1200" dirty="0"/>
          </a:p>
        </p:txBody>
      </p:sp>
    </p:spTree>
    <p:extLst>
      <p:ext uri="{BB962C8B-B14F-4D97-AF65-F5344CB8AC3E}">
        <p14:creationId xmlns:p14="http://schemas.microsoft.com/office/powerpoint/2010/main" val="89839366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1320" y="370335"/>
            <a:ext cx="3923283" cy="1007892"/>
          </a:xfrm>
        </p:spPr>
        <p:txBody>
          <a:bodyPr/>
          <a:lstStyle/>
          <a:p>
            <a:r>
              <a:rPr lang="en-US" altLang="en-US" dirty="0">
                <a:sym typeface="Helvetica" charset="0"/>
              </a:rPr>
              <a:t>Activity</a:t>
            </a:r>
            <a:r>
              <a:rPr lang="en-US" altLang="en-US">
                <a:sym typeface="Helvetica" charset="0"/>
              </a:rPr>
              <a:t>: </a:t>
            </a:r>
            <a:r>
              <a:rPr lang="en-US" altLang="en-US" smtClean="0">
                <a:sym typeface="Helvetica" charset="0"/>
              </a:rPr>
              <a:t/>
            </a:r>
            <a:br>
              <a:rPr lang="en-US" altLang="en-US" smtClean="0">
                <a:sym typeface="Helvetica" charset="0"/>
              </a:rPr>
            </a:br>
            <a:r>
              <a:rPr lang="en-US" altLang="en-US" smtClean="0">
                <a:sym typeface="Helvetica" charset="0"/>
              </a:rPr>
              <a:t>Sub-Hills</a:t>
            </a:r>
            <a:endParaRPr lang="en-US" dirty="0"/>
          </a:p>
        </p:txBody>
      </p:sp>
      <p:pic>
        <p:nvPicPr>
          <p:cNvPr id="7" name="IMG_8686x-filtered.jpeg"/>
          <p:cNvPicPr>
            <a:picLocks noChangeAspect="1"/>
          </p:cNvPicPr>
          <p:nvPr/>
        </p:nvPicPr>
        <p:blipFill>
          <a:blip r:embed="rId3">
            <a:extLst/>
          </a:blip>
          <a:srcRect t="2736" b="8935"/>
          <a:stretch>
            <a:fillRect/>
          </a:stretch>
        </p:blipFill>
        <p:spPr>
          <a:xfrm>
            <a:off x="435652" y="1829063"/>
            <a:ext cx="3797682" cy="2693952"/>
          </a:xfrm>
          <a:prstGeom prst="rect">
            <a:avLst/>
          </a:prstGeom>
          <a:ln w="25400"/>
        </p:spPr>
      </p:pic>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58</a:t>
            </a:fld>
            <a:endParaRPr lang="uk-UA" dirty="0"/>
          </a:p>
        </p:txBody>
      </p:sp>
      <p:sp>
        <p:nvSpPr>
          <p:cNvPr id="4" name="Content Placeholder 3"/>
          <p:cNvSpPr>
            <a:spLocks noGrp="1"/>
          </p:cNvSpPr>
          <p:nvPr>
            <p:ph sz="quarter" idx="4294967295"/>
          </p:nvPr>
        </p:nvSpPr>
        <p:spPr>
          <a:xfrm>
            <a:off x="4574915" y="370334"/>
            <a:ext cx="4093597" cy="4152681"/>
          </a:xfrm>
        </p:spPr>
        <p:txBody>
          <a:bodyPr/>
          <a:lstStyle/>
          <a:p>
            <a:pPr marL="285750" indent="-285750">
              <a:buFont typeface=".AppleSystemUIFont" charset="-120"/>
              <a:buChar char="–"/>
            </a:pPr>
            <a:r>
              <a:rPr lang="en-US" dirty="0"/>
              <a:t>Break your hills into to their logical sub-components </a:t>
            </a:r>
          </a:p>
          <a:p>
            <a:pPr marL="285750" indent="-285750">
              <a:buFont typeface=".AppleSystemUIFont" charset="-120"/>
              <a:buChar char="–"/>
            </a:pPr>
            <a:r>
              <a:rPr lang="en-US" dirty="0"/>
              <a:t>Each sub-hill should still have a who, what and wow</a:t>
            </a:r>
          </a:p>
        </p:txBody>
      </p:sp>
      <p:cxnSp>
        <p:nvCxnSpPr>
          <p:cNvPr id="10" name="Straight Connector 9"/>
          <p:cNvCxnSpPr/>
          <p:nvPr/>
        </p:nvCxnSpPr>
        <p:spPr>
          <a:xfrm>
            <a:off x="441320" y="1407100"/>
            <a:ext cx="3540745"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9303689"/>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Helvetica Light" charset="0"/>
                <a:ea typeface="Helvetica Light" charset="0"/>
                <a:cs typeface="Helvetica Light" charset="0"/>
              </a:rPr>
              <a:t>Prioritization </a:t>
            </a:r>
            <a:r>
              <a:rPr lang="en-US" dirty="0" smtClean="0">
                <a:solidFill>
                  <a:schemeClr val="bg1"/>
                </a:solidFill>
                <a:latin typeface="Helvetica Light" charset="0"/>
                <a:ea typeface="Helvetica Light" charset="0"/>
                <a:cs typeface="Helvetica Light" charset="0"/>
              </a:rPr>
              <a:t>Exercise</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59</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108994934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IBM Design Thinking?</a:t>
            </a:r>
            <a:endParaRPr lang="en-US" dirty="0"/>
          </a:p>
        </p:txBody>
      </p:sp>
      <p:sp>
        <p:nvSpPr>
          <p:cNvPr id="3" name="Footer Placeholder 2"/>
          <p:cNvSpPr>
            <a:spLocks noGrp="1"/>
          </p:cNvSpPr>
          <p:nvPr>
            <p:ph type="ftr" sz="quarter" idx="10"/>
          </p:nvPr>
        </p:nvSpPr>
        <p:spPr/>
        <p:txBody>
          <a:bodyPr/>
          <a:lstStyle/>
          <a:p>
            <a:r>
              <a:rPr lang="en-US" smtClean="0"/>
              <a:t>IBM Confidential</a:t>
            </a:r>
            <a:endParaRPr lang="en-US"/>
          </a:p>
        </p:txBody>
      </p:sp>
      <p:sp>
        <p:nvSpPr>
          <p:cNvPr id="4" name="Slide Number Placeholder 3"/>
          <p:cNvSpPr>
            <a:spLocks noGrp="1"/>
          </p:cNvSpPr>
          <p:nvPr>
            <p:ph type="sldNum" sz="quarter" idx="11"/>
          </p:nvPr>
        </p:nvSpPr>
        <p:spPr/>
        <p:txBody>
          <a:bodyPr/>
          <a:lstStyle/>
          <a:p>
            <a:fld id="{5714FB1E-E660-F74D-BC29-F339B17ACE97}" type="slidenum">
              <a:rPr lang="uk-UA" smtClean="0"/>
              <a:pPr/>
              <a:t>6</a:t>
            </a:fld>
            <a:endParaRPr lang="uk-UA" dirty="0"/>
          </a:p>
        </p:txBody>
      </p:sp>
    </p:spTree>
    <p:extLst>
      <p:ext uri="{BB962C8B-B14F-4D97-AF65-F5344CB8AC3E}">
        <p14:creationId xmlns:p14="http://schemas.microsoft.com/office/powerpoint/2010/main" val="50343864"/>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IBM Confidential</a:t>
            </a:r>
            <a:endParaRPr lang="en-US"/>
          </a:p>
        </p:txBody>
      </p:sp>
      <p:sp>
        <p:nvSpPr>
          <p:cNvPr id="4" name="Slide Number Placeholder 3"/>
          <p:cNvSpPr>
            <a:spLocks noGrp="1"/>
          </p:cNvSpPr>
          <p:nvPr>
            <p:ph type="sldNum" sz="quarter" idx="11"/>
          </p:nvPr>
        </p:nvSpPr>
        <p:spPr/>
        <p:txBody>
          <a:bodyPr/>
          <a:lstStyle/>
          <a:p>
            <a:fld id="{5714FB1E-E660-F74D-BC29-F339B17ACE97}" type="slidenum">
              <a:rPr lang="uk-UA" smtClean="0"/>
              <a:pPr/>
              <a:t>60</a:t>
            </a:fld>
            <a:endParaRPr lang="uk-UA" dirty="0"/>
          </a:p>
        </p:txBody>
      </p:sp>
      <p:sp>
        <p:nvSpPr>
          <p:cNvPr id="2" name="Title 1"/>
          <p:cNvSpPr>
            <a:spLocks noGrp="1"/>
          </p:cNvSpPr>
          <p:nvPr>
            <p:ph type="title"/>
          </p:nvPr>
        </p:nvSpPr>
        <p:spPr>
          <a:xfrm>
            <a:off x="441320" y="370335"/>
            <a:ext cx="3923283" cy="1031746"/>
          </a:xfrm>
        </p:spPr>
        <p:txBody>
          <a:bodyPr/>
          <a:lstStyle/>
          <a:p>
            <a:r>
              <a:rPr lang="en-US" dirty="0"/>
              <a:t>Exercise: Prioritization I</a:t>
            </a:r>
            <a:br>
              <a:rPr lang="en-US" dirty="0"/>
            </a:br>
            <a:endParaRPr lang="en-US" dirty="0"/>
          </a:p>
        </p:txBody>
      </p:sp>
      <p:sp>
        <p:nvSpPr>
          <p:cNvPr id="85" name="Content Placeholder 3"/>
          <p:cNvSpPr>
            <a:spLocks noGrp="1"/>
          </p:cNvSpPr>
          <p:nvPr>
            <p:ph sz="quarter" idx="13"/>
          </p:nvPr>
        </p:nvSpPr>
        <p:spPr>
          <a:xfrm>
            <a:off x="441320" y="1484316"/>
            <a:ext cx="4093597" cy="1568339"/>
          </a:xfrm>
        </p:spPr>
        <p:txBody>
          <a:bodyPr/>
          <a:lstStyle/>
          <a:p>
            <a:pPr marL="285750" indent="-285750">
              <a:buFont typeface=".AppleSystemUIFont" charset="-120"/>
              <a:buChar char="–"/>
            </a:pPr>
            <a:r>
              <a:rPr lang="en-US" dirty="0"/>
              <a:t>Evaluate each opportunity quickly and on your own. Vote for the ones that are the most important and feasible</a:t>
            </a:r>
          </a:p>
          <a:p>
            <a:pPr marL="285750" indent="-285750">
              <a:buFont typeface=".AppleSystemUIFont" charset="-120"/>
              <a:buChar char="–"/>
            </a:pPr>
            <a:r>
              <a:rPr lang="en-US" dirty="0"/>
              <a:t>Each person gets 4 votes color 1, 4 votes color 2. Count the votes.</a:t>
            </a:r>
          </a:p>
          <a:p>
            <a:pPr marL="285750" indent="-285750">
              <a:buFont typeface=".AppleSystemUIFont" charset="-120"/>
              <a:buChar char="–"/>
            </a:pPr>
            <a:r>
              <a:rPr lang="en-US" dirty="0"/>
              <a:t>Next we’ll plot them on a grid.</a:t>
            </a:r>
          </a:p>
          <a:p>
            <a:pPr marL="285750" indent="-285750">
              <a:buFont typeface=".AppleSystemUIFont" charset="-120"/>
              <a:buChar char="–"/>
            </a:pPr>
            <a:endParaRPr lang="en-US" dirty="0"/>
          </a:p>
        </p:txBody>
      </p:sp>
      <p:sp>
        <p:nvSpPr>
          <p:cNvPr id="88" name="Content Placeholder 6"/>
          <p:cNvSpPr txBox="1">
            <a:spLocks/>
          </p:cNvSpPr>
          <p:nvPr/>
        </p:nvSpPr>
        <p:spPr>
          <a:xfrm>
            <a:off x="6977742" y="0"/>
            <a:ext cx="2166257" cy="5143500"/>
          </a:xfrm>
          <a:prstGeom prst="rect">
            <a:avLst/>
          </a:prstGeom>
          <a:solidFill>
            <a:srgbClr val="000E5E"/>
          </a:solidFill>
        </p:spPr>
        <p:txBody>
          <a:bodyPr lIns="137160" tIns="228600"/>
          <a:lstStyle>
            <a:lvl1pPr marL="0" marR="0" indent="0" algn="l" defTabSz="914400" rtl="0" eaLnBrk="1" latinLnBrk="0" hangingPunct="1">
              <a:lnSpc>
                <a:spcPct val="100000"/>
              </a:lnSpc>
              <a:spcBef>
                <a:spcPts val="300"/>
              </a:spcBef>
              <a:spcAft>
                <a:spcPts val="300"/>
              </a:spcAft>
              <a:buClrTx/>
              <a:buSzTx/>
              <a:buFontTx/>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2200" smtClean="0"/>
              <a:t>Feasability</a:t>
            </a:r>
            <a:endParaRPr lang="en-US" sz="2200" dirty="0"/>
          </a:p>
        </p:txBody>
      </p:sp>
      <p:sp>
        <p:nvSpPr>
          <p:cNvPr id="89" name="Content Placeholder 7"/>
          <p:cNvSpPr txBox="1">
            <a:spLocks/>
          </p:cNvSpPr>
          <p:nvPr/>
        </p:nvSpPr>
        <p:spPr>
          <a:xfrm>
            <a:off x="4800600" y="0"/>
            <a:ext cx="2177142" cy="5143500"/>
          </a:xfrm>
          <a:prstGeom prst="rect">
            <a:avLst/>
          </a:prstGeom>
          <a:solidFill>
            <a:srgbClr val="003BC9"/>
          </a:solidFill>
        </p:spPr>
        <p:txBody>
          <a:bodyPr lIns="137160" tIns="228600"/>
          <a:lstStyle>
            <a:lvl1pPr marL="0" marR="0" indent="0" algn="l" defTabSz="914400" rtl="0" eaLnBrk="1" latinLnBrk="0" hangingPunct="1">
              <a:lnSpc>
                <a:spcPct val="100000"/>
              </a:lnSpc>
              <a:spcBef>
                <a:spcPts val="300"/>
              </a:spcBef>
              <a:spcAft>
                <a:spcPts val="300"/>
              </a:spcAft>
              <a:buClrTx/>
              <a:buSzTx/>
              <a:buFontTx/>
              <a:buNone/>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1pPr>
            <a:lvl2pPr marL="177800" marR="0" indent="-169862"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2pPr>
            <a:lvl3pPr marL="367241" marR="0" indent="-148166"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3pPr>
            <a:lvl4pPr marL="7061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4pPr>
            <a:lvl5pPr marL="934719" marR="0" indent="-248919" algn="l" defTabSz="914400" rtl="0" eaLnBrk="1" latinLnBrk="0" hangingPunct="1">
              <a:lnSpc>
                <a:spcPct val="100000"/>
              </a:lnSpc>
              <a:spcBef>
                <a:spcPts val="300"/>
              </a:spcBef>
              <a:spcAft>
                <a:spcPts val="300"/>
              </a:spcAft>
              <a:buClrTx/>
              <a:buSzPct val="100000"/>
              <a:buFont typeface=".AppleSystemUIFont" charset="-120"/>
              <a:buChar char="–"/>
              <a:tabLst/>
              <a:defRPr sz="1600" b="0" i="0" u="none" strike="noStrike" cap="none" spc="0" baseline="0">
                <a:ln>
                  <a:noFill/>
                </a:ln>
                <a:solidFill>
                  <a:srgbClr val="FFFFFF"/>
                </a:solidFill>
                <a:uFillTx/>
                <a:latin typeface="Helvetica Light" charset="0"/>
                <a:ea typeface="Helvetica Light" charset="0"/>
                <a:cs typeface="Helvetica Light"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2200" dirty="0" smtClean="0"/>
              <a:t>Importance</a:t>
            </a:r>
            <a:endParaRPr lang="en-US" sz="2200" dirty="0"/>
          </a:p>
        </p:txBody>
      </p:sp>
      <p:sp>
        <p:nvSpPr>
          <p:cNvPr id="90" name="Oval 89"/>
          <p:cNvSpPr/>
          <p:nvPr/>
        </p:nvSpPr>
        <p:spPr>
          <a:xfrm>
            <a:off x="4992454" y="792480"/>
            <a:ext cx="609600" cy="609600"/>
          </a:xfrm>
          <a:prstGeom prst="ellipse">
            <a:avLst/>
          </a:prstGeom>
          <a:solidFill>
            <a:srgbClr val="1DB3D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1" name="Oval 90"/>
          <p:cNvSpPr/>
          <p:nvPr/>
        </p:nvSpPr>
        <p:spPr>
          <a:xfrm>
            <a:off x="4992454" y="1545872"/>
            <a:ext cx="609600" cy="609600"/>
          </a:xfrm>
          <a:prstGeom prst="ellipse">
            <a:avLst/>
          </a:prstGeom>
          <a:solidFill>
            <a:srgbClr val="1DB3D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2" name="Oval 91"/>
          <p:cNvSpPr/>
          <p:nvPr/>
        </p:nvSpPr>
        <p:spPr>
          <a:xfrm>
            <a:off x="4992454" y="2299264"/>
            <a:ext cx="609600" cy="609600"/>
          </a:xfrm>
          <a:prstGeom prst="ellipse">
            <a:avLst/>
          </a:prstGeom>
          <a:solidFill>
            <a:srgbClr val="1DB3D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3" name="Oval 92"/>
          <p:cNvSpPr/>
          <p:nvPr/>
        </p:nvSpPr>
        <p:spPr>
          <a:xfrm>
            <a:off x="4992454" y="3052655"/>
            <a:ext cx="609600" cy="609600"/>
          </a:xfrm>
          <a:prstGeom prst="ellipse">
            <a:avLst/>
          </a:prstGeom>
          <a:solidFill>
            <a:srgbClr val="1DB3D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4" name="Oval 93"/>
          <p:cNvSpPr/>
          <p:nvPr/>
        </p:nvSpPr>
        <p:spPr>
          <a:xfrm>
            <a:off x="7169596" y="792480"/>
            <a:ext cx="609600" cy="609600"/>
          </a:xfrm>
          <a:prstGeom prst="ellipse">
            <a:avLst/>
          </a:prstGeom>
          <a:solidFill>
            <a:srgbClr val="DB2663"/>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5" name="Oval 94"/>
          <p:cNvSpPr/>
          <p:nvPr/>
        </p:nvSpPr>
        <p:spPr>
          <a:xfrm>
            <a:off x="7169596" y="1540930"/>
            <a:ext cx="609600" cy="609600"/>
          </a:xfrm>
          <a:prstGeom prst="ellipse">
            <a:avLst/>
          </a:prstGeom>
          <a:solidFill>
            <a:srgbClr val="DB2663"/>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6" name="Oval 105"/>
          <p:cNvSpPr/>
          <p:nvPr/>
        </p:nvSpPr>
        <p:spPr>
          <a:xfrm>
            <a:off x="7169596" y="2299264"/>
            <a:ext cx="609600" cy="609600"/>
          </a:xfrm>
          <a:prstGeom prst="ellipse">
            <a:avLst/>
          </a:prstGeom>
          <a:solidFill>
            <a:srgbClr val="DB2663"/>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7" name="Oval 106"/>
          <p:cNvSpPr/>
          <p:nvPr/>
        </p:nvSpPr>
        <p:spPr>
          <a:xfrm>
            <a:off x="7169596" y="3052655"/>
            <a:ext cx="609600" cy="609600"/>
          </a:xfrm>
          <a:prstGeom prst="ellipse">
            <a:avLst/>
          </a:prstGeom>
          <a:solidFill>
            <a:srgbClr val="DB2663"/>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8" name="Shape 720"/>
          <p:cNvSpPr/>
          <p:nvPr/>
        </p:nvSpPr>
        <p:spPr>
          <a:xfrm>
            <a:off x="727233" y="3131143"/>
            <a:ext cx="2591002" cy="61555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a:defRPr sz="3000">
                <a:solidFill>
                  <a:srgbClr val="424242"/>
                </a:solidFill>
                <a:latin typeface="Helvetica"/>
                <a:ea typeface="Helvetica"/>
                <a:cs typeface="Helvetica"/>
                <a:sym typeface="Helvetica"/>
              </a:defRPr>
            </a:pPr>
            <a:r>
              <a:rPr sz="1000" dirty="0">
                <a:solidFill>
                  <a:srgbClr val="00AAC9"/>
                </a:solidFill>
                <a:latin typeface="Helvetica" charset="0"/>
                <a:ea typeface="Helvetica" charset="0"/>
                <a:cs typeface="Helvetica" charset="0"/>
                <a:sym typeface="Helvetica"/>
              </a:rPr>
              <a:t>Importance</a:t>
            </a:r>
          </a:p>
          <a:p>
            <a:pPr lvl="1">
              <a:defRPr sz="2500">
                <a:solidFill>
                  <a:srgbClr val="424242"/>
                </a:solidFill>
                <a:latin typeface="Helvetica"/>
                <a:ea typeface="Helvetica"/>
                <a:cs typeface="Helvetica"/>
                <a:sym typeface="Helvetica"/>
              </a:defRPr>
            </a:pPr>
            <a:r>
              <a:rPr sz="1000" dirty="0">
                <a:solidFill>
                  <a:schemeClr val="tx2"/>
                </a:solidFill>
                <a:latin typeface="Helvetica Light" charset="0"/>
                <a:ea typeface="Helvetica Light" charset="0"/>
                <a:cs typeface="Helvetica Light" charset="0"/>
                <a:sym typeface="Helvetica"/>
              </a:rPr>
              <a:t>Does it turn a pain point into a delight?</a:t>
            </a:r>
          </a:p>
          <a:p>
            <a:pPr lvl="1">
              <a:defRPr sz="2500">
                <a:solidFill>
                  <a:srgbClr val="424242"/>
                </a:solidFill>
                <a:latin typeface="Helvetica"/>
                <a:ea typeface="Helvetica"/>
                <a:cs typeface="Helvetica"/>
                <a:sym typeface="Helvetica"/>
              </a:defRPr>
            </a:pPr>
            <a:r>
              <a:rPr sz="1000" dirty="0">
                <a:solidFill>
                  <a:schemeClr val="tx2"/>
                </a:solidFill>
                <a:latin typeface="Helvetica Light" charset="0"/>
                <a:ea typeface="Helvetica Light" charset="0"/>
                <a:cs typeface="Helvetica Light" charset="0"/>
                <a:sym typeface="Helvetica"/>
              </a:rPr>
              <a:t>Does it expand user value?</a:t>
            </a:r>
          </a:p>
          <a:p>
            <a:pPr lvl="1">
              <a:defRPr sz="2500">
                <a:solidFill>
                  <a:srgbClr val="424242"/>
                </a:solidFill>
                <a:latin typeface="Helvetica"/>
                <a:ea typeface="Helvetica"/>
                <a:cs typeface="Helvetica"/>
                <a:sym typeface="Helvetica"/>
              </a:defRPr>
            </a:pPr>
            <a:r>
              <a:rPr sz="1000" dirty="0">
                <a:solidFill>
                  <a:schemeClr val="tx2"/>
                </a:solidFill>
                <a:latin typeface="Helvetica Light" charset="0"/>
                <a:ea typeface="Helvetica Light" charset="0"/>
                <a:cs typeface="Helvetica Light" charset="0"/>
                <a:sym typeface="Helvetica"/>
              </a:rPr>
              <a:t>Does it differentiate the product?</a:t>
            </a:r>
          </a:p>
        </p:txBody>
      </p:sp>
      <p:sp>
        <p:nvSpPr>
          <p:cNvPr id="109" name="Shape 722"/>
          <p:cNvSpPr/>
          <p:nvPr/>
        </p:nvSpPr>
        <p:spPr>
          <a:xfrm>
            <a:off x="727233" y="3879191"/>
            <a:ext cx="2591002" cy="61555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a:defRPr sz="3000">
                <a:solidFill>
                  <a:srgbClr val="424242"/>
                </a:solidFill>
                <a:latin typeface="Helvetica"/>
                <a:ea typeface="Helvetica"/>
                <a:cs typeface="Helvetica"/>
                <a:sym typeface="Helvetica"/>
              </a:defRPr>
            </a:pPr>
            <a:r>
              <a:rPr sz="1000" dirty="0">
                <a:solidFill>
                  <a:srgbClr val="DB2663"/>
                </a:solidFill>
                <a:latin typeface="Helvetica" charset="0"/>
                <a:ea typeface="Helvetica" charset="0"/>
                <a:cs typeface="Helvetica" charset="0"/>
                <a:sym typeface="Helvetica"/>
              </a:rPr>
              <a:t>Feasibility</a:t>
            </a:r>
          </a:p>
          <a:p>
            <a:pPr lvl="1">
              <a:defRPr sz="2500">
                <a:solidFill>
                  <a:srgbClr val="424242"/>
                </a:solidFill>
                <a:latin typeface="Helvetica"/>
                <a:ea typeface="Helvetica"/>
                <a:cs typeface="Helvetica"/>
                <a:sym typeface="Helvetica"/>
              </a:defRPr>
            </a:pPr>
            <a:r>
              <a:rPr sz="1000" dirty="0">
                <a:solidFill>
                  <a:schemeClr val="tx2"/>
                </a:solidFill>
                <a:latin typeface="Helvetica Light" charset="0"/>
                <a:ea typeface="Helvetica Light" charset="0"/>
                <a:cs typeface="Helvetica Light" charset="0"/>
                <a:sym typeface="Helvetica"/>
              </a:rPr>
              <a:t>Can we do this as an organization?</a:t>
            </a:r>
          </a:p>
          <a:p>
            <a:pPr lvl="1">
              <a:defRPr sz="2500">
                <a:solidFill>
                  <a:srgbClr val="424242"/>
                </a:solidFill>
                <a:latin typeface="Helvetica"/>
                <a:ea typeface="Helvetica"/>
                <a:cs typeface="Helvetica"/>
                <a:sym typeface="Helvetica"/>
              </a:defRPr>
            </a:pPr>
            <a:r>
              <a:rPr sz="1000" dirty="0">
                <a:solidFill>
                  <a:schemeClr val="tx2"/>
                </a:solidFill>
                <a:latin typeface="Helvetica Light" charset="0"/>
                <a:ea typeface="Helvetica Light" charset="0"/>
                <a:cs typeface="Helvetica Light" charset="0"/>
                <a:sym typeface="Helvetica"/>
              </a:rPr>
              <a:t>Can we take this to market (go-to-market)?</a:t>
            </a:r>
          </a:p>
          <a:p>
            <a:pPr lvl="1">
              <a:defRPr sz="2500">
                <a:solidFill>
                  <a:srgbClr val="424242"/>
                </a:solidFill>
                <a:latin typeface="Helvetica"/>
                <a:ea typeface="Helvetica"/>
                <a:cs typeface="Helvetica"/>
                <a:sym typeface="Helvetica"/>
              </a:defRPr>
            </a:pPr>
            <a:r>
              <a:rPr sz="1000" dirty="0">
                <a:solidFill>
                  <a:schemeClr val="tx2"/>
                </a:solidFill>
                <a:latin typeface="Helvetica Light" charset="0"/>
                <a:ea typeface="Helvetica Light" charset="0"/>
                <a:cs typeface="Helvetica Light" charset="0"/>
                <a:sym typeface="Helvetica"/>
              </a:rPr>
              <a:t>Is it technically feasible?</a:t>
            </a:r>
          </a:p>
        </p:txBody>
      </p:sp>
      <p:cxnSp>
        <p:nvCxnSpPr>
          <p:cNvPr id="19" name="Straight Connector 18"/>
          <p:cNvCxnSpPr/>
          <p:nvPr/>
        </p:nvCxnSpPr>
        <p:spPr>
          <a:xfrm>
            <a:off x="441320" y="1407100"/>
            <a:ext cx="3540745"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96942702"/>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319" y="370271"/>
            <a:ext cx="8227193" cy="292608"/>
          </a:xfrm>
        </p:spPr>
        <p:txBody>
          <a:bodyPr/>
          <a:lstStyle/>
          <a:p>
            <a:r>
              <a:rPr lang="en-US" altLang="en-US" dirty="0">
                <a:latin typeface="Helvetica Light" charset="0"/>
                <a:ea typeface="Helvetica Light" charset="0"/>
                <a:cs typeface="Helvetica Light" charset="0"/>
                <a:sym typeface="Helvetica" charset="0"/>
              </a:rPr>
              <a:t>Activity: Prioritization Grid</a:t>
            </a:r>
            <a:endParaRPr lang="en-US" dirty="0">
              <a:latin typeface="Helvetica Light" charset="0"/>
              <a:ea typeface="Helvetica Light" charset="0"/>
              <a:cs typeface="Helvetica Light" charset="0"/>
            </a:endParaRPr>
          </a:p>
        </p:txBody>
      </p:sp>
      <p:sp>
        <p:nvSpPr>
          <p:cNvPr id="3" name="Footer Placeholder 2"/>
          <p:cNvSpPr>
            <a:spLocks noGrp="1"/>
          </p:cNvSpPr>
          <p:nvPr>
            <p:ph type="ftr" sz="quarter" idx="10"/>
          </p:nvPr>
        </p:nvSpPr>
        <p:spPr/>
        <p:txBody>
          <a:bodyPr/>
          <a:lstStyle/>
          <a:p>
            <a:r>
              <a:rPr lang="en-US" smtClean="0"/>
              <a:t>IBM Confidential</a:t>
            </a:r>
            <a:endParaRPr lang="en-US"/>
          </a:p>
        </p:txBody>
      </p:sp>
      <p:sp>
        <p:nvSpPr>
          <p:cNvPr id="4" name="Slide Number Placeholder 3"/>
          <p:cNvSpPr>
            <a:spLocks noGrp="1"/>
          </p:cNvSpPr>
          <p:nvPr>
            <p:ph type="sldNum" sz="quarter" idx="11"/>
          </p:nvPr>
        </p:nvSpPr>
        <p:spPr/>
        <p:txBody>
          <a:bodyPr/>
          <a:lstStyle/>
          <a:p>
            <a:fld id="{5714FB1E-E660-F74D-BC29-F339B17ACE97}" type="slidenum">
              <a:rPr lang="uk-UA" smtClean="0"/>
              <a:pPr/>
              <a:t>61</a:t>
            </a:fld>
            <a:endParaRPr lang="uk-UA" dirty="0"/>
          </a:p>
        </p:txBody>
      </p:sp>
      <p:sp>
        <p:nvSpPr>
          <p:cNvPr id="5" name="Content Placeholder 4"/>
          <p:cNvSpPr>
            <a:spLocks noGrp="1"/>
          </p:cNvSpPr>
          <p:nvPr>
            <p:ph sz="quarter" idx="12"/>
          </p:nvPr>
        </p:nvSpPr>
        <p:spPr/>
        <p:txBody>
          <a:bodyPr/>
          <a:lstStyle/>
          <a:p>
            <a:pPr lvl="1" fontAlgn="base">
              <a:spcBef>
                <a:spcPts val="0"/>
              </a:spcBef>
              <a:buClr>
                <a:schemeClr val="tx2"/>
              </a:buClr>
              <a:buFont typeface=".AppleSystemUIFont" charset="-120"/>
              <a:buChar char="–"/>
            </a:pPr>
            <a:r>
              <a:rPr lang="en-US" altLang="en-US" sz="1600" kern="1200" dirty="0">
                <a:latin typeface="Helvetica Light" charset="0"/>
                <a:ea typeface="Helvetica Light" charset="0"/>
                <a:cs typeface="Helvetica Light" charset="0"/>
                <a:sym typeface="Helvetica" panose="020B0604020202020204" pitchFamily="34" charset="0"/>
              </a:rPr>
              <a:t>Using the voting dots as a loose guide, roughly plot each idea onto the grid. </a:t>
            </a:r>
          </a:p>
          <a:p>
            <a:pPr lvl="1" fontAlgn="base">
              <a:spcBef>
                <a:spcPts val="0"/>
              </a:spcBef>
              <a:buClr>
                <a:schemeClr val="tx2"/>
              </a:buClr>
              <a:buFont typeface=".AppleSystemUIFont" charset="-120"/>
              <a:buChar char="–"/>
            </a:pPr>
            <a:r>
              <a:rPr lang="en-US" altLang="en-US" sz="1600" kern="1200" dirty="0">
                <a:latin typeface="Helvetica Light" charset="0"/>
                <a:ea typeface="Helvetica Light" charset="0"/>
                <a:cs typeface="Helvetica Light" charset="0"/>
                <a:sym typeface="Helvetica" panose="020B0604020202020204" pitchFamily="34" charset="0"/>
              </a:rPr>
              <a:t>Discuss and reposition ideas in relation </a:t>
            </a:r>
            <a:br>
              <a:rPr lang="en-US" altLang="en-US" sz="1600" kern="1200" dirty="0">
                <a:latin typeface="Helvetica Light" charset="0"/>
                <a:ea typeface="Helvetica Light" charset="0"/>
                <a:cs typeface="Helvetica Light" charset="0"/>
                <a:sym typeface="Helvetica" panose="020B0604020202020204" pitchFamily="34" charset="0"/>
              </a:rPr>
            </a:br>
            <a:r>
              <a:rPr lang="en-US" altLang="en-US" sz="1600" kern="1200" dirty="0">
                <a:latin typeface="Helvetica Light" charset="0"/>
                <a:ea typeface="Helvetica Light" charset="0"/>
                <a:cs typeface="Helvetica Light" charset="0"/>
                <a:sym typeface="Helvetica" panose="020B0604020202020204" pitchFamily="34" charset="0"/>
              </a:rPr>
              <a:t>to each other. </a:t>
            </a:r>
          </a:p>
          <a:p>
            <a:pPr lvl="1" fontAlgn="base">
              <a:spcBef>
                <a:spcPts val="0"/>
              </a:spcBef>
              <a:buClr>
                <a:schemeClr val="tx2"/>
              </a:buClr>
              <a:buFont typeface=".AppleSystemUIFont" charset="-120"/>
              <a:buChar char="–"/>
            </a:pPr>
            <a:r>
              <a:rPr lang="en-US" altLang="en-US" sz="1600" kern="1200" dirty="0">
                <a:latin typeface="Helvetica Light" charset="0"/>
                <a:ea typeface="Helvetica Light" charset="0"/>
                <a:cs typeface="Helvetica Light" charset="0"/>
                <a:sym typeface="Helvetica" panose="020B0604020202020204" pitchFamily="34" charset="0"/>
              </a:rPr>
              <a:t>Do some ideas seem more impactful </a:t>
            </a:r>
            <a:br>
              <a:rPr lang="en-US" altLang="en-US" sz="1600" kern="1200" dirty="0">
                <a:latin typeface="Helvetica Light" charset="0"/>
                <a:ea typeface="Helvetica Light" charset="0"/>
                <a:cs typeface="Helvetica Light" charset="0"/>
                <a:sym typeface="Helvetica" panose="020B0604020202020204" pitchFamily="34" charset="0"/>
              </a:rPr>
            </a:br>
            <a:r>
              <a:rPr lang="en-US" altLang="en-US" sz="1600" kern="1200" dirty="0">
                <a:latin typeface="Helvetica Light" charset="0"/>
                <a:ea typeface="Helvetica Light" charset="0"/>
                <a:cs typeface="Helvetica Light" charset="0"/>
                <a:sym typeface="Helvetica" panose="020B0604020202020204" pitchFamily="34" charset="0"/>
              </a:rPr>
              <a:t>than others?</a:t>
            </a:r>
          </a:p>
          <a:p>
            <a:pPr lvl="1" fontAlgn="base">
              <a:spcBef>
                <a:spcPts val="0"/>
              </a:spcBef>
              <a:buClr>
                <a:schemeClr val="tx2"/>
              </a:buClr>
              <a:buFont typeface=".AppleSystemUIFont" charset="-120"/>
              <a:buChar char="–"/>
            </a:pPr>
            <a:r>
              <a:rPr lang="en-US" altLang="en-US" sz="1600" kern="1200" dirty="0">
                <a:latin typeface="Helvetica Light" charset="0"/>
                <a:ea typeface="Helvetica Light" charset="0"/>
                <a:cs typeface="Helvetica Light" charset="0"/>
                <a:sym typeface="Helvetica" panose="020B0604020202020204" pitchFamily="34" charset="0"/>
              </a:rPr>
              <a:t>Do some ideas seem more </a:t>
            </a:r>
            <a:br>
              <a:rPr lang="en-US" altLang="en-US" sz="1600" kern="1200" dirty="0">
                <a:latin typeface="Helvetica Light" charset="0"/>
                <a:ea typeface="Helvetica Light" charset="0"/>
                <a:cs typeface="Helvetica Light" charset="0"/>
                <a:sym typeface="Helvetica" panose="020B0604020202020204" pitchFamily="34" charset="0"/>
              </a:rPr>
            </a:br>
            <a:r>
              <a:rPr lang="en-US" altLang="en-US" sz="1600" kern="1200" dirty="0">
                <a:latin typeface="Helvetica Light" charset="0"/>
                <a:ea typeface="Helvetica Light" charset="0"/>
                <a:cs typeface="Helvetica Light" charset="0"/>
                <a:sym typeface="Helvetica" panose="020B0604020202020204" pitchFamily="34" charset="0"/>
              </a:rPr>
              <a:t>feasible than others?</a:t>
            </a:r>
          </a:p>
        </p:txBody>
      </p:sp>
      <p:sp>
        <p:nvSpPr>
          <p:cNvPr id="7" name="Shape 831"/>
          <p:cNvSpPr/>
          <p:nvPr/>
        </p:nvSpPr>
        <p:spPr>
          <a:xfrm>
            <a:off x="4346713" y="397585"/>
            <a:ext cx="569417" cy="221599"/>
          </a:xfrm>
          <a:prstGeom prst="rect">
            <a:avLst/>
          </a:prstGeom>
          <a:ln w="12700">
            <a:miter lim="400000"/>
          </a:ln>
          <a:extLst/>
        </p:spPr>
        <p:txBody>
          <a:bodyPr wrap="square" lIns="0" tIns="0" rIns="0" bIns="0" anchor="ctr">
            <a:spAutoFit/>
          </a:bodyPr>
          <a:lstStyle>
            <a:lvl1pPr defTabSz="825500">
              <a:lnSpc>
                <a:spcPct val="90000"/>
              </a:lnSpc>
              <a:defRPr sz="4000" spc="-39">
                <a:latin typeface="+mn-lt"/>
                <a:ea typeface="+mn-ea"/>
                <a:cs typeface="+mn-cs"/>
                <a:sym typeface="Helvetica"/>
              </a:defRPr>
            </a:lvl1pPr>
          </a:lstStyle>
          <a:p>
            <a:pPr algn="r" rtl="0" hangingPunct="0">
              <a:defRPr/>
            </a:pPr>
            <a:r>
              <a:rPr lang="en-US" sz="1600" spc="0" dirty="0" smtClean="0">
                <a:solidFill>
                  <a:schemeClr val="tx2"/>
                </a:solidFill>
                <a:latin typeface="Helvetica Light" charset="0"/>
                <a:ea typeface="Helvetica Light" charset="0"/>
                <a:cs typeface="Helvetica Light" charset="0"/>
              </a:rPr>
              <a:t>high</a:t>
            </a:r>
            <a:endParaRPr sz="1600" spc="0" dirty="0">
              <a:solidFill>
                <a:schemeClr val="tx2"/>
              </a:solidFill>
              <a:latin typeface="Helvetica Light" charset="0"/>
              <a:ea typeface="Helvetica Light" charset="0"/>
              <a:cs typeface="Helvetica Light" charset="0"/>
            </a:endParaRPr>
          </a:p>
        </p:txBody>
      </p:sp>
      <p:sp>
        <p:nvSpPr>
          <p:cNvPr id="8" name="Shape 832"/>
          <p:cNvSpPr/>
          <p:nvPr/>
        </p:nvSpPr>
        <p:spPr>
          <a:xfrm>
            <a:off x="4609956" y="3761004"/>
            <a:ext cx="306174" cy="222818"/>
          </a:xfrm>
          <a:prstGeom prst="rect">
            <a:avLst/>
          </a:prstGeom>
          <a:ln w="12700">
            <a:miter lim="400000"/>
          </a:ln>
          <a:extLst/>
        </p:spPr>
        <p:txBody>
          <a:bodyPr wrap="none" lIns="0" tIns="0" rIns="0" bIns="0" anchor="b">
            <a:spAutoFit/>
          </a:bodyPr>
          <a:lstStyle>
            <a:lvl1pPr defTabSz="825500">
              <a:lnSpc>
                <a:spcPct val="90000"/>
              </a:lnSpc>
              <a:defRPr sz="4000" spc="-39">
                <a:latin typeface="+mn-lt"/>
                <a:ea typeface="+mn-ea"/>
                <a:cs typeface="+mn-cs"/>
                <a:sym typeface="Helvetica"/>
              </a:defRPr>
            </a:lvl1pPr>
          </a:lstStyle>
          <a:p>
            <a:pPr algn="r" rtl="0" hangingPunct="0">
              <a:defRPr/>
            </a:pPr>
            <a:r>
              <a:rPr lang="en-US" sz="1600" spc="0" dirty="0" smtClean="0">
                <a:solidFill>
                  <a:schemeClr val="tx2"/>
                </a:solidFill>
                <a:latin typeface="Helvetica Light" charset="0"/>
                <a:ea typeface="Helvetica Light" charset="0"/>
                <a:cs typeface="Helvetica Light" charset="0"/>
              </a:rPr>
              <a:t>low</a:t>
            </a:r>
            <a:endParaRPr sz="1600" spc="0" dirty="0">
              <a:solidFill>
                <a:schemeClr val="tx2"/>
              </a:solidFill>
              <a:latin typeface="Helvetica Light" charset="0"/>
              <a:ea typeface="Helvetica Light" charset="0"/>
              <a:cs typeface="Helvetica Light" charset="0"/>
            </a:endParaRPr>
          </a:p>
        </p:txBody>
      </p:sp>
      <p:sp>
        <p:nvSpPr>
          <p:cNvPr id="19" name="Shape 848"/>
          <p:cNvSpPr/>
          <p:nvPr/>
        </p:nvSpPr>
        <p:spPr bwMode="auto">
          <a:xfrm>
            <a:off x="5079352" y="370271"/>
            <a:ext cx="3601641" cy="35540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chemeClr val="tx1"/>
            </a:solidFill>
            <a:prstDash val="solid"/>
            <a:miter lim="400000"/>
            <a:headEnd type="arrow" w="sm" len="sm"/>
            <a:tailEnd type="arrow" w="sm" len="sm"/>
          </a:ln>
          <a:effectLst/>
        </p:spPr>
        <p:txBody>
          <a:bodyPr lIns="19050" tIns="19050" rIns="19050" bIns="19050" anchor="ctr"/>
          <a:lstStyle/>
          <a:p>
            <a:pPr algn="ctr" defTabSz="309563">
              <a:defRPr sz="3200"/>
            </a:pPr>
            <a:r>
              <a:rPr lang="en-US" sz="1200" dirty="0">
                <a:latin typeface="Helvetica Light"/>
                <a:ea typeface="Helvetica Regular" charset="0"/>
                <a:cs typeface="Helvetica"/>
                <a:sym typeface="Helvetica Light"/>
              </a:rPr>
              <a:t> </a:t>
            </a:r>
            <a:endParaRPr sz="1200" dirty="0">
              <a:latin typeface="Helvetica Light"/>
              <a:ea typeface="Helvetica Regular" charset="0"/>
              <a:cs typeface="Helvetica"/>
              <a:sym typeface="Helvetica Light"/>
            </a:endParaRPr>
          </a:p>
        </p:txBody>
      </p:sp>
      <p:sp>
        <p:nvSpPr>
          <p:cNvPr id="20" name="Shape 833"/>
          <p:cNvSpPr/>
          <p:nvPr/>
        </p:nvSpPr>
        <p:spPr>
          <a:xfrm>
            <a:off x="6012803" y="4088251"/>
            <a:ext cx="1716880" cy="250838"/>
          </a:xfrm>
          <a:prstGeom prst="rect">
            <a:avLst/>
          </a:prstGeom>
          <a:ln w="12700">
            <a:miter lim="400000"/>
          </a:ln>
          <a:extLst/>
        </p:spPr>
        <p:txBody>
          <a:bodyPr wrap="none" lIns="0" tIns="0" rIns="0" bIns="0" anchor="b">
            <a:noAutofit/>
          </a:bodyPr>
          <a:lstStyle>
            <a:lvl1pPr defTabSz="825500">
              <a:defRPr sz="6000" b="1" spc="-59">
                <a:latin typeface="+mn-lt"/>
                <a:ea typeface="+mn-ea"/>
                <a:cs typeface="+mn-cs"/>
                <a:sym typeface="Helvetica"/>
              </a:defRPr>
            </a:lvl1pPr>
          </a:lstStyle>
          <a:p>
            <a:pPr algn="ctr" rtl="0" hangingPunct="0">
              <a:defRPr/>
            </a:pPr>
            <a:r>
              <a:rPr sz="1600" b="0" spc="0" dirty="0">
                <a:solidFill>
                  <a:schemeClr val="tx2"/>
                </a:solidFill>
                <a:latin typeface="Helvetica Light" charset="0"/>
                <a:ea typeface="Helvetica Light" charset="0"/>
                <a:cs typeface="Helvetica Light" charset="0"/>
              </a:rPr>
              <a:t>Feasibility for us</a:t>
            </a:r>
          </a:p>
        </p:txBody>
      </p:sp>
      <p:sp>
        <p:nvSpPr>
          <p:cNvPr id="21" name="Shape 830"/>
          <p:cNvSpPr/>
          <p:nvPr/>
        </p:nvSpPr>
        <p:spPr>
          <a:xfrm rot="16200000">
            <a:off x="3922436" y="1999698"/>
            <a:ext cx="1668727" cy="246221"/>
          </a:xfrm>
          <a:prstGeom prst="rect">
            <a:avLst/>
          </a:prstGeom>
          <a:ln w="12700">
            <a:miter lim="400000"/>
          </a:ln>
          <a:extLst/>
        </p:spPr>
        <p:txBody>
          <a:bodyPr wrap="none" lIns="0" tIns="0" rIns="0" bIns="0" anchor="ctr">
            <a:spAutoFit/>
          </a:bodyPr>
          <a:lstStyle>
            <a:lvl1pPr defTabSz="825500">
              <a:defRPr sz="6000" b="1" spc="-59">
                <a:latin typeface="+mn-lt"/>
                <a:ea typeface="+mn-ea"/>
                <a:cs typeface="+mn-cs"/>
                <a:sym typeface="Helvetica"/>
              </a:defRPr>
            </a:lvl1pPr>
          </a:lstStyle>
          <a:p>
            <a:pPr rtl="0" hangingPunct="0">
              <a:defRPr/>
            </a:pPr>
            <a:r>
              <a:rPr sz="1600" b="0" spc="0" dirty="0">
                <a:solidFill>
                  <a:schemeClr val="tx2"/>
                </a:solidFill>
                <a:latin typeface="Helvetica Light" charset="0"/>
                <a:ea typeface="Helvetica Light" charset="0"/>
                <a:cs typeface="Helvetica Light" charset="0"/>
              </a:rPr>
              <a:t>Impact to the user</a:t>
            </a:r>
          </a:p>
        </p:txBody>
      </p:sp>
      <p:sp>
        <p:nvSpPr>
          <p:cNvPr id="22" name="Shape 831"/>
          <p:cNvSpPr/>
          <p:nvPr/>
        </p:nvSpPr>
        <p:spPr>
          <a:xfrm>
            <a:off x="5079352" y="4102870"/>
            <a:ext cx="569417" cy="221599"/>
          </a:xfrm>
          <a:prstGeom prst="rect">
            <a:avLst/>
          </a:prstGeom>
          <a:ln w="12700">
            <a:miter lim="400000"/>
          </a:ln>
          <a:extLst/>
        </p:spPr>
        <p:txBody>
          <a:bodyPr wrap="square" lIns="0" tIns="0" rIns="0" bIns="0" anchor="ctr">
            <a:spAutoFit/>
          </a:bodyPr>
          <a:lstStyle>
            <a:lvl1pPr defTabSz="825500">
              <a:lnSpc>
                <a:spcPct val="90000"/>
              </a:lnSpc>
              <a:defRPr sz="4000" spc="-39">
                <a:latin typeface="+mn-lt"/>
                <a:ea typeface="+mn-ea"/>
                <a:cs typeface="+mn-cs"/>
                <a:sym typeface="Helvetica"/>
              </a:defRPr>
            </a:lvl1pPr>
          </a:lstStyle>
          <a:p>
            <a:pPr rtl="0" hangingPunct="0">
              <a:defRPr/>
            </a:pPr>
            <a:r>
              <a:rPr lang="en-US" sz="1600" spc="0" dirty="0" smtClean="0">
                <a:solidFill>
                  <a:schemeClr val="tx2"/>
                </a:solidFill>
                <a:latin typeface="Helvetica Light" charset="0"/>
                <a:ea typeface="Helvetica Light" charset="0"/>
                <a:cs typeface="Helvetica Light" charset="0"/>
              </a:rPr>
              <a:t>hard</a:t>
            </a:r>
            <a:endParaRPr sz="1600" spc="0" dirty="0">
              <a:solidFill>
                <a:schemeClr val="tx2"/>
              </a:solidFill>
              <a:latin typeface="Helvetica Light" charset="0"/>
              <a:ea typeface="Helvetica Light" charset="0"/>
              <a:cs typeface="Helvetica Light" charset="0"/>
            </a:endParaRPr>
          </a:p>
        </p:txBody>
      </p:sp>
      <p:sp>
        <p:nvSpPr>
          <p:cNvPr id="23" name="Shape 831"/>
          <p:cNvSpPr/>
          <p:nvPr/>
        </p:nvSpPr>
        <p:spPr>
          <a:xfrm>
            <a:off x="8117068" y="4102870"/>
            <a:ext cx="569417" cy="221599"/>
          </a:xfrm>
          <a:prstGeom prst="rect">
            <a:avLst/>
          </a:prstGeom>
          <a:ln w="12700">
            <a:miter lim="400000"/>
          </a:ln>
          <a:extLst/>
        </p:spPr>
        <p:txBody>
          <a:bodyPr wrap="square" lIns="0" tIns="0" rIns="0" bIns="0" anchor="ctr">
            <a:spAutoFit/>
          </a:bodyPr>
          <a:lstStyle>
            <a:lvl1pPr defTabSz="825500">
              <a:lnSpc>
                <a:spcPct val="90000"/>
              </a:lnSpc>
              <a:defRPr sz="4000" spc="-39">
                <a:latin typeface="+mn-lt"/>
                <a:ea typeface="+mn-ea"/>
                <a:cs typeface="+mn-cs"/>
                <a:sym typeface="Helvetica"/>
              </a:defRPr>
            </a:lvl1pPr>
          </a:lstStyle>
          <a:p>
            <a:pPr algn="r" rtl="0" hangingPunct="0">
              <a:defRPr/>
            </a:pPr>
            <a:r>
              <a:rPr lang="en-US" sz="1600" spc="0" dirty="0" smtClean="0">
                <a:solidFill>
                  <a:schemeClr val="tx2"/>
                </a:solidFill>
                <a:latin typeface="Helvetica Light" charset="0"/>
                <a:ea typeface="Helvetica Light" charset="0"/>
                <a:cs typeface="Helvetica Light" charset="0"/>
              </a:rPr>
              <a:t>easy</a:t>
            </a:r>
            <a:endParaRPr sz="1600" spc="0" dirty="0">
              <a:solidFill>
                <a:schemeClr val="tx2"/>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764668708"/>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319" y="370271"/>
            <a:ext cx="8227193" cy="292608"/>
          </a:xfrm>
        </p:spPr>
        <p:txBody>
          <a:bodyPr/>
          <a:lstStyle/>
          <a:p>
            <a:r>
              <a:rPr lang="en-US" altLang="en-US" dirty="0">
                <a:latin typeface="Helvetica Light" charset="0"/>
                <a:ea typeface="Helvetica Light" charset="0"/>
                <a:cs typeface="Helvetica Light" charset="0"/>
                <a:sym typeface="Helvetica" charset="0"/>
              </a:rPr>
              <a:t>Activity: Prioritization Grid</a:t>
            </a:r>
            <a:endParaRPr lang="en-US" dirty="0"/>
          </a:p>
        </p:txBody>
      </p:sp>
      <p:sp>
        <p:nvSpPr>
          <p:cNvPr id="3" name="Footer Placeholder 2"/>
          <p:cNvSpPr>
            <a:spLocks noGrp="1"/>
          </p:cNvSpPr>
          <p:nvPr>
            <p:ph type="ftr" sz="quarter" idx="10"/>
          </p:nvPr>
        </p:nvSpPr>
        <p:spPr/>
        <p:txBody>
          <a:bodyPr/>
          <a:lstStyle/>
          <a:p>
            <a:r>
              <a:rPr lang="en-US" smtClean="0"/>
              <a:t>IBM Confidential</a:t>
            </a:r>
            <a:endParaRPr lang="en-US"/>
          </a:p>
        </p:txBody>
      </p:sp>
      <p:sp>
        <p:nvSpPr>
          <p:cNvPr id="4" name="Slide Number Placeholder 3"/>
          <p:cNvSpPr>
            <a:spLocks noGrp="1"/>
          </p:cNvSpPr>
          <p:nvPr>
            <p:ph type="sldNum" sz="quarter" idx="11"/>
          </p:nvPr>
        </p:nvSpPr>
        <p:spPr/>
        <p:txBody>
          <a:bodyPr/>
          <a:lstStyle/>
          <a:p>
            <a:fld id="{5714FB1E-E660-F74D-BC29-F339B17ACE97}" type="slidenum">
              <a:rPr lang="uk-UA" smtClean="0"/>
              <a:pPr/>
              <a:t>62</a:t>
            </a:fld>
            <a:endParaRPr lang="uk-UA" dirty="0"/>
          </a:p>
        </p:txBody>
      </p:sp>
      <p:sp>
        <p:nvSpPr>
          <p:cNvPr id="5" name="Content Placeholder 4"/>
          <p:cNvSpPr>
            <a:spLocks noGrp="1"/>
          </p:cNvSpPr>
          <p:nvPr>
            <p:ph sz="quarter" idx="12"/>
          </p:nvPr>
        </p:nvSpPr>
        <p:spPr/>
        <p:txBody>
          <a:bodyPr/>
          <a:lstStyle/>
          <a:p>
            <a:pPr lvl="1" fontAlgn="base">
              <a:spcBef>
                <a:spcPts val="0"/>
              </a:spcBef>
              <a:buClr>
                <a:schemeClr val="tx2"/>
              </a:buClr>
              <a:buFont typeface=".AppleSystemUIFont" charset="-120"/>
              <a:buChar char="–"/>
            </a:pPr>
            <a:r>
              <a:rPr lang="en-US" altLang="en-US" sz="1600" kern="1200" dirty="0">
                <a:latin typeface="Helvetica Light" charset="0"/>
                <a:ea typeface="Helvetica Light" charset="0"/>
                <a:cs typeface="Helvetica Light" charset="0"/>
                <a:sym typeface="Helvetica" panose="020B0604020202020204" pitchFamily="34" charset="0"/>
              </a:rPr>
              <a:t>Using the voting dots as a loose guide, roughly plot each idea onto the grid. </a:t>
            </a:r>
          </a:p>
          <a:p>
            <a:pPr lvl="1" fontAlgn="base">
              <a:spcBef>
                <a:spcPts val="0"/>
              </a:spcBef>
              <a:buClr>
                <a:schemeClr val="tx2"/>
              </a:buClr>
              <a:buFont typeface=".AppleSystemUIFont" charset="-120"/>
              <a:buChar char="–"/>
            </a:pPr>
            <a:r>
              <a:rPr lang="en-US" altLang="en-US" sz="1600" kern="1200" dirty="0">
                <a:latin typeface="Helvetica Light" charset="0"/>
                <a:ea typeface="Helvetica Light" charset="0"/>
                <a:cs typeface="Helvetica Light" charset="0"/>
                <a:sym typeface="Helvetica" panose="020B0604020202020204" pitchFamily="34" charset="0"/>
              </a:rPr>
              <a:t>Discuss and reposition ideas in relation </a:t>
            </a:r>
            <a:br>
              <a:rPr lang="en-US" altLang="en-US" sz="1600" kern="1200" dirty="0">
                <a:latin typeface="Helvetica Light" charset="0"/>
                <a:ea typeface="Helvetica Light" charset="0"/>
                <a:cs typeface="Helvetica Light" charset="0"/>
                <a:sym typeface="Helvetica" panose="020B0604020202020204" pitchFamily="34" charset="0"/>
              </a:rPr>
            </a:br>
            <a:r>
              <a:rPr lang="en-US" altLang="en-US" sz="1600" kern="1200" dirty="0">
                <a:latin typeface="Helvetica Light" charset="0"/>
                <a:ea typeface="Helvetica Light" charset="0"/>
                <a:cs typeface="Helvetica Light" charset="0"/>
                <a:sym typeface="Helvetica" panose="020B0604020202020204" pitchFamily="34" charset="0"/>
              </a:rPr>
              <a:t>to each other. </a:t>
            </a:r>
          </a:p>
          <a:p>
            <a:pPr lvl="1" fontAlgn="base">
              <a:spcBef>
                <a:spcPts val="0"/>
              </a:spcBef>
              <a:buClr>
                <a:schemeClr val="tx2"/>
              </a:buClr>
              <a:buFont typeface=".AppleSystemUIFont" charset="-120"/>
              <a:buChar char="–"/>
            </a:pPr>
            <a:r>
              <a:rPr lang="en-US" altLang="en-US" sz="1600" kern="1200" dirty="0">
                <a:latin typeface="Helvetica Light" charset="0"/>
                <a:ea typeface="Helvetica Light" charset="0"/>
                <a:cs typeface="Helvetica Light" charset="0"/>
                <a:sym typeface="Helvetica" panose="020B0604020202020204" pitchFamily="34" charset="0"/>
              </a:rPr>
              <a:t>Do some ideas seem more impactful </a:t>
            </a:r>
            <a:br>
              <a:rPr lang="en-US" altLang="en-US" sz="1600" kern="1200" dirty="0">
                <a:latin typeface="Helvetica Light" charset="0"/>
                <a:ea typeface="Helvetica Light" charset="0"/>
                <a:cs typeface="Helvetica Light" charset="0"/>
                <a:sym typeface="Helvetica" panose="020B0604020202020204" pitchFamily="34" charset="0"/>
              </a:rPr>
            </a:br>
            <a:r>
              <a:rPr lang="en-US" altLang="en-US" sz="1600" kern="1200" dirty="0">
                <a:latin typeface="Helvetica Light" charset="0"/>
                <a:ea typeface="Helvetica Light" charset="0"/>
                <a:cs typeface="Helvetica Light" charset="0"/>
                <a:sym typeface="Helvetica" panose="020B0604020202020204" pitchFamily="34" charset="0"/>
              </a:rPr>
              <a:t>than others?</a:t>
            </a:r>
          </a:p>
          <a:p>
            <a:pPr lvl="1" fontAlgn="base">
              <a:spcBef>
                <a:spcPts val="0"/>
              </a:spcBef>
              <a:buClr>
                <a:schemeClr val="tx2"/>
              </a:buClr>
              <a:buFont typeface=".AppleSystemUIFont" charset="-120"/>
              <a:buChar char="–"/>
            </a:pPr>
            <a:r>
              <a:rPr lang="en-US" altLang="en-US" sz="1600" kern="1200" dirty="0">
                <a:latin typeface="Helvetica Light" charset="0"/>
                <a:ea typeface="Helvetica Light" charset="0"/>
                <a:cs typeface="Helvetica Light" charset="0"/>
                <a:sym typeface="Helvetica" panose="020B0604020202020204" pitchFamily="34" charset="0"/>
              </a:rPr>
              <a:t>Do some ideas seem more </a:t>
            </a:r>
            <a:br>
              <a:rPr lang="en-US" altLang="en-US" sz="1600" kern="1200" dirty="0">
                <a:latin typeface="Helvetica Light" charset="0"/>
                <a:ea typeface="Helvetica Light" charset="0"/>
                <a:cs typeface="Helvetica Light" charset="0"/>
                <a:sym typeface="Helvetica" panose="020B0604020202020204" pitchFamily="34" charset="0"/>
              </a:rPr>
            </a:br>
            <a:r>
              <a:rPr lang="en-US" altLang="en-US" sz="1600" kern="1200" dirty="0">
                <a:latin typeface="Helvetica Light" charset="0"/>
                <a:ea typeface="Helvetica Light" charset="0"/>
                <a:cs typeface="Helvetica Light" charset="0"/>
                <a:sym typeface="Helvetica" panose="020B0604020202020204" pitchFamily="34" charset="0"/>
              </a:rPr>
              <a:t>feasible than others</a:t>
            </a:r>
            <a:r>
              <a:rPr lang="en-US" altLang="en-US" sz="1600" kern="1200" dirty="0" smtClean="0">
                <a:latin typeface="Helvetica Light" charset="0"/>
                <a:ea typeface="Helvetica Light" charset="0"/>
                <a:cs typeface="Helvetica Light" charset="0"/>
                <a:sym typeface="Helvetica" panose="020B0604020202020204" pitchFamily="34" charset="0"/>
              </a:rPr>
              <a:t>?</a:t>
            </a:r>
            <a:endParaRPr lang="en-US" altLang="en-US" sz="1600" kern="1200" dirty="0">
              <a:latin typeface="Helvetica Light" charset="0"/>
              <a:ea typeface="Helvetica Light" charset="0"/>
              <a:cs typeface="Helvetica Light" charset="0"/>
              <a:sym typeface="Helvetica" panose="020B0604020202020204" pitchFamily="34" charset="0"/>
            </a:endParaRPr>
          </a:p>
        </p:txBody>
      </p:sp>
      <p:sp>
        <p:nvSpPr>
          <p:cNvPr id="7" name="Content Placeholder 5"/>
          <p:cNvSpPr>
            <a:spLocks noGrp="1"/>
          </p:cNvSpPr>
          <p:nvPr>
            <p:ph sz="quarter" idx="13"/>
          </p:nvPr>
        </p:nvSpPr>
        <p:spPr>
          <a:xfrm>
            <a:off x="4785227" y="685800"/>
            <a:ext cx="4093597" cy="3995927"/>
          </a:xfrm>
        </p:spPr>
        <p:txBody>
          <a:bodyPr/>
          <a:lstStyle/>
          <a:p>
            <a:endParaRPr lang="en-US"/>
          </a:p>
        </p:txBody>
      </p:sp>
      <p:pic>
        <p:nvPicPr>
          <p:cNvPr id="8" name="Votes2.jpg"/>
          <p:cNvPicPr>
            <a:picLocks noChangeAspect="1"/>
          </p:cNvPicPr>
          <p:nvPr/>
        </p:nvPicPr>
        <p:blipFill>
          <a:blip r:embed="rId3" cstate="print">
            <a:extLst>
              <a:ext uri="{28A0092B-C50C-407E-A947-70E740481C1C}">
                <a14:useLocalDpi xmlns:a14="http://schemas.microsoft.com/office/drawing/2010/main" val="0"/>
              </a:ext>
            </a:extLst>
          </a:blip>
          <a:srcRect t="2531" b="2531"/>
          <a:stretch>
            <a:fillRect/>
          </a:stretch>
        </p:blipFill>
        <p:spPr bwMode="auto">
          <a:xfrm>
            <a:off x="4458892" y="0"/>
            <a:ext cx="48925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9" name="Shape 808"/>
          <p:cNvSpPr>
            <a:spLocks noChangeArrowheads="1"/>
          </p:cNvSpPr>
          <p:nvPr/>
        </p:nvSpPr>
        <p:spPr bwMode="auto">
          <a:xfrm>
            <a:off x="4458892" y="0"/>
            <a:ext cx="4892538" cy="5143500"/>
          </a:xfrm>
          <a:prstGeom prst="rect">
            <a:avLst/>
          </a:prstGeom>
          <a:solidFill>
            <a:schemeClr val="tx1">
              <a:alpha val="15000"/>
            </a:schemeClr>
          </a:solidFill>
          <a:ln>
            <a:noFill/>
          </a:ln>
          <a:extLst/>
        </p:spPr>
        <p:txBody>
          <a:bodyPr lIns="19050" tIns="19050" rIns="19050" bIns="19050" anchor="ctr"/>
          <a:lstStyle>
            <a:lvl1pPr defTabSz="412750">
              <a:defRPr>
                <a:solidFill>
                  <a:schemeClr val="tx1"/>
                </a:solidFill>
                <a:latin typeface="Helvetica" panose="020B0604020202020204" pitchFamily="34" charset="0"/>
                <a:cs typeface="Helvetica" panose="020B0604020202020204" pitchFamily="34" charset="0"/>
              </a:defRPr>
            </a:lvl1pPr>
            <a:lvl2pPr marL="742950" indent="-285750" defTabSz="412750">
              <a:defRPr>
                <a:solidFill>
                  <a:schemeClr val="tx1"/>
                </a:solidFill>
                <a:latin typeface="Helvetica" panose="020B0604020202020204" pitchFamily="34" charset="0"/>
                <a:cs typeface="Helvetica" panose="020B0604020202020204" pitchFamily="34" charset="0"/>
              </a:defRPr>
            </a:lvl2pPr>
            <a:lvl3pPr marL="1143000" indent="-228600" defTabSz="412750">
              <a:defRPr>
                <a:solidFill>
                  <a:schemeClr val="tx1"/>
                </a:solidFill>
                <a:latin typeface="Helvetica" panose="020B0604020202020204" pitchFamily="34" charset="0"/>
                <a:cs typeface="Helvetica" panose="020B0604020202020204" pitchFamily="34" charset="0"/>
              </a:defRPr>
            </a:lvl3pPr>
            <a:lvl4pPr marL="1600200" indent="-228600" defTabSz="412750">
              <a:defRPr>
                <a:solidFill>
                  <a:schemeClr val="tx1"/>
                </a:solidFill>
                <a:latin typeface="Helvetica" panose="020B0604020202020204" pitchFamily="34" charset="0"/>
                <a:cs typeface="Helvetica" panose="020B0604020202020204" pitchFamily="34" charset="0"/>
              </a:defRPr>
            </a:lvl4pPr>
            <a:lvl5pPr marL="2057400" indent="-228600" defTabSz="412750">
              <a:defRPr>
                <a:solidFill>
                  <a:schemeClr val="tx1"/>
                </a:solidFill>
                <a:latin typeface="Helvetica" panose="020B0604020202020204" pitchFamily="34" charset="0"/>
                <a:cs typeface="Helvetica" panose="020B0604020202020204" pitchFamily="34" charset="0"/>
              </a:defRPr>
            </a:lvl5pPr>
            <a:lvl6pPr marL="25146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6pPr>
            <a:lvl7pPr marL="29718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7pPr>
            <a:lvl8pPr marL="34290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8pPr>
            <a:lvl9pPr marL="38862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9pPr>
          </a:lstStyle>
          <a:p>
            <a:pPr algn="ctr" rtl="0" fontAlgn="base" hangingPunct="0">
              <a:spcBef>
                <a:spcPct val="0"/>
              </a:spcBef>
              <a:spcAft>
                <a:spcPct val="0"/>
              </a:spcAft>
            </a:pPr>
            <a:endParaRPr lang="en-US" altLang="en-US" sz="1200" kern="1200" dirty="0">
              <a:solidFill>
                <a:srgbClr val="FFFFFF"/>
              </a:solidFill>
              <a:latin typeface="Helvetica Light"/>
              <a:ea typeface="Helvetica Regular" charset="0"/>
              <a:sym typeface="Helvetica Light"/>
            </a:endParaRPr>
          </a:p>
        </p:txBody>
      </p:sp>
    </p:spTree>
    <p:extLst>
      <p:ext uri="{BB962C8B-B14F-4D97-AF65-F5344CB8AC3E}">
        <p14:creationId xmlns:p14="http://schemas.microsoft.com/office/powerpoint/2010/main" val="251602827"/>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319" y="370271"/>
            <a:ext cx="8227193" cy="292608"/>
          </a:xfrm>
        </p:spPr>
        <p:txBody>
          <a:bodyPr/>
          <a:lstStyle/>
          <a:p>
            <a:r>
              <a:rPr lang="en-US" altLang="en-US" dirty="0">
                <a:latin typeface="Helvetica Light" charset="0"/>
                <a:ea typeface="Helvetica Light" charset="0"/>
                <a:cs typeface="Helvetica Light" charset="0"/>
                <a:sym typeface="Helvetica" charset="0"/>
              </a:rPr>
              <a:t>Activity: Prioritization Grid</a:t>
            </a:r>
            <a:endParaRPr lang="en-US" dirty="0">
              <a:latin typeface="Helvetica Light" charset="0"/>
              <a:ea typeface="Helvetica Light" charset="0"/>
              <a:cs typeface="Helvetica Light" charset="0"/>
            </a:endParaRPr>
          </a:p>
        </p:txBody>
      </p:sp>
      <p:sp>
        <p:nvSpPr>
          <p:cNvPr id="3" name="Footer Placeholder 2"/>
          <p:cNvSpPr>
            <a:spLocks noGrp="1"/>
          </p:cNvSpPr>
          <p:nvPr>
            <p:ph type="ftr" sz="quarter" idx="10"/>
          </p:nvPr>
        </p:nvSpPr>
        <p:spPr/>
        <p:txBody>
          <a:bodyPr/>
          <a:lstStyle/>
          <a:p>
            <a:r>
              <a:rPr lang="en-US" smtClean="0"/>
              <a:t>IBM Confidential</a:t>
            </a:r>
            <a:endParaRPr lang="en-US"/>
          </a:p>
        </p:txBody>
      </p:sp>
      <p:sp>
        <p:nvSpPr>
          <p:cNvPr id="4" name="Slide Number Placeholder 3"/>
          <p:cNvSpPr>
            <a:spLocks noGrp="1"/>
          </p:cNvSpPr>
          <p:nvPr>
            <p:ph type="sldNum" sz="quarter" idx="11"/>
          </p:nvPr>
        </p:nvSpPr>
        <p:spPr/>
        <p:txBody>
          <a:bodyPr/>
          <a:lstStyle/>
          <a:p>
            <a:fld id="{5714FB1E-E660-F74D-BC29-F339B17ACE97}" type="slidenum">
              <a:rPr lang="uk-UA" smtClean="0"/>
              <a:pPr/>
              <a:t>63</a:t>
            </a:fld>
            <a:endParaRPr lang="uk-UA" dirty="0"/>
          </a:p>
        </p:txBody>
      </p:sp>
      <p:sp>
        <p:nvSpPr>
          <p:cNvPr id="5" name="Content Placeholder 4"/>
          <p:cNvSpPr>
            <a:spLocks noGrp="1"/>
          </p:cNvSpPr>
          <p:nvPr>
            <p:ph sz="quarter" idx="12"/>
          </p:nvPr>
        </p:nvSpPr>
        <p:spPr/>
        <p:txBody>
          <a:bodyPr/>
          <a:lstStyle/>
          <a:p>
            <a:pPr lvl="1" fontAlgn="base">
              <a:spcBef>
                <a:spcPts val="0"/>
              </a:spcBef>
              <a:buClr>
                <a:schemeClr val="tx2"/>
              </a:buClr>
              <a:buFont typeface=".AppleSystemUIFont" charset="-120"/>
              <a:buChar char="–"/>
            </a:pPr>
            <a:r>
              <a:rPr lang="en-US" altLang="en-US" sz="1600" kern="1200" dirty="0">
                <a:solidFill>
                  <a:srgbClr val="EE3879"/>
                </a:solidFill>
                <a:latin typeface="Helvetica" charset="0"/>
                <a:ea typeface="Helvetica" charset="0"/>
                <a:cs typeface="Helvetica" charset="0"/>
                <a:sym typeface="Helvetica" panose="020B0604020202020204" pitchFamily="34" charset="0"/>
              </a:rPr>
              <a:t>No Brainers </a:t>
            </a:r>
            <a:r>
              <a:rPr lang="en-US" altLang="en-US" sz="1600" kern="1200" dirty="0">
                <a:latin typeface="Helvetica Light" charset="0"/>
                <a:ea typeface="Helvetica Light" charset="0"/>
                <a:cs typeface="Helvetica Light" charset="0"/>
                <a:sym typeface="Helvetica" panose="020B0604020202020204" pitchFamily="34" charset="0"/>
              </a:rPr>
              <a:t>pose the possibility of a tactical advantage</a:t>
            </a:r>
          </a:p>
          <a:p>
            <a:pPr lvl="1" fontAlgn="base">
              <a:spcBef>
                <a:spcPts val="0"/>
              </a:spcBef>
              <a:buClr>
                <a:schemeClr val="tx2"/>
              </a:buClr>
              <a:buFont typeface=".AppleSystemUIFont" charset="-120"/>
              <a:buChar char="–"/>
            </a:pPr>
            <a:r>
              <a:rPr lang="en-US" altLang="en-US" sz="1600" kern="1200" dirty="0">
                <a:solidFill>
                  <a:schemeClr val="accent4">
                    <a:lumMod val="75000"/>
                  </a:schemeClr>
                </a:solidFill>
                <a:latin typeface="Helvetica" charset="0"/>
                <a:ea typeface="Helvetica" charset="0"/>
                <a:cs typeface="Helvetica" charset="0"/>
                <a:sym typeface="Helvetica" panose="020B0604020202020204" pitchFamily="34" charset="0"/>
              </a:rPr>
              <a:t>Big Bets </a:t>
            </a:r>
            <a:r>
              <a:rPr lang="en-US" altLang="en-US" sz="1600" kern="1200" dirty="0">
                <a:latin typeface="Helvetica Light" charset="0"/>
                <a:ea typeface="Helvetica Light" charset="0"/>
                <a:cs typeface="Helvetica Light" charset="0"/>
                <a:sym typeface="Helvetica" panose="020B0604020202020204" pitchFamily="34" charset="0"/>
              </a:rPr>
              <a:t>can offer strategic differentiation </a:t>
            </a:r>
          </a:p>
          <a:p>
            <a:pPr lvl="1" fontAlgn="base">
              <a:spcBef>
                <a:spcPts val="0"/>
              </a:spcBef>
              <a:buClr>
                <a:schemeClr val="tx2"/>
              </a:buClr>
              <a:buFont typeface=".AppleSystemUIFont" charset="-120"/>
              <a:buChar char="–"/>
            </a:pPr>
            <a:r>
              <a:rPr lang="en-US" altLang="en-US" sz="1600" kern="1200" dirty="0">
                <a:solidFill>
                  <a:schemeClr val="accent4">
                    <a:lumMod val="75000"/>
                  </a:schemeClr>
                </a:solidFill>
                <a:latin typeface="Helvetica" charset="0"/>
                <a:ea typeface="Helvetica" charset="0"/>
                <a:cs typeface="Helvetica" charset="0"/>
                <a:sym typeface="Helvetica" panose="020B0604020202020204" pitchFamily="34" charset="0"/>
              </a:rPr>
              <a:t>Utilities</a:t>
            </a:r>
            <a:r>
              <a:rPr lang="en-US" altLang="en-US" sz="1600" kern="1200" dirty="0">
                <a:solidFill>
                  <a:schemeClr val="accent4">
                    <a:lumMod val="90000"/>
                  </a:schemeClr>
                </a:solidFill>
                <a:latin typeface="Helvetica" charset="0"/>
                <a:ea typeface="Helvetica" charset="0"/>
                <a:cs typeface="Helvetica" charset="0"/>
                <a:sym typeface="Helvetica" panose="020B0604020202020204" pitchFamily="34" charset="0"/>
              </a:rPr>
              <a:t> </a:t>
            </a:r>
            <a:r>
              <a:rPr lang="en-US" altLang="en-US" sz="1600" kern="1200" dirty="0">
                <a:latin typeface="Helvetica Light" charset="0"/>
                <a:ea typeface="Helvetica Light" charset="0"/>
                <a:cs typeface="Helvetica Light" charset="0"/>
                <a:sym typeface="Helvetica" panose="020B0604020202020204" pitchFamily="34" charset="0"/>
              </a:rPr>
              <a:t>may represent </a:t>
            </a:r>
            <a:br>
              <a:rPr lang="en-US" altLang="en-US" sz="1600" kern="1200" dirty="0">
                <a:latin typeface="Helvetica Light" charset="0"/>
                <a:ea typeface="Helvetica Light" charset="0"/>
                <a:cs typeface="Helvetica Light" charset="0"/>
                <a:sym typeface="Helvetica" panose="020B0604020202020204" pitchFamily="34" charset="0"/>
              </a:rPr>
            </a:br>
            <a:r>
              <a:rPr lang="en-US" altLang="en-US" sz="1600" kern="1200" dirty="0">
                <a:latin typeface="Helvetica Light" charset="0"/>
                <a:ea typeface="Helvetica Light" charset="0"/>
                <a:cs typeface="Helvetica Light" charset="0"/>
                <a:sym typeface="Helvetica" panose="020B0604020202020204" pitchFamily="34" charset="0"/>
              </a:rPr>
              <a:t>table stakes</a:t>
            </a:r>
          </a:p>
          <a:p>
            <a:pPr lvl="1" fontAlgn="base">
              <a:spcBef>
                <a:spcPts val="0"/>
              </a:spcBef>
              <a:buClr>
                <a:schemeClr val="tx2"/>
              </a:buClr>
              <a:buFont typeface=".AppleSystemUIFont" charset="-120"/>
              <a:buChar char="–"/>
            </a:pPr>
            <a:r>
              <a:rPr lang="en-US" altLang="en-US" sz="1600" kern="1200" dirty="0">
                <a:latin typeface="Helvetica Light" charset="0"/>
                <a:ea typeface="Helvetica Light" charset="0"/>
                <a:cs typeface="Helvetica Light" charset="0"/>
                <a:sym typeface="Helvetica" panose="020B0604020202020204" pitchFamily="34" charset="0"/>
              </a:rPr>
              <a:t>Don’t waste time or energy discussing</a:t>
            </a:r>
            <a:r>
              <a:rPr lang="en-US" altLang="en-US" sz="1600" kern="1200" dirty="0">
                <a:solidFill>
                  <a:schemeClr val="bg1"/>
                </a:solidFill>
                <a:latin typeface="Helvetica Light" charset="0"/>
                <a:ea typeface="Helvetica Light" charset="0"/>
                <a:cs typeface="Helvetica Light" charset="0"/>
                <a:sym typeface="Helvetica" panose="020B0604020202020204" pitchFamily="34" charset="0"/>
              </a:rPr>
              <a:t> </a:t>
            </a:r>
            <a:r>
              <a:rPr lang="en-US" altLang="en-US" sz="1600" kern="1200" dirty="0">
                <a:solidFill>
                  <a:schemeClr val="accent6"/>
                </a:solidFill>
                <a:latin typeface="Helvetica" charset="0"/>
                <a:ea typeface="Helvetica" charset="0"/>
                <a:cs typeface="Helvetica" charset="0"/>
                <a:sym typeface="Helvetica" panose="020B0604020202020204" pitchFamily="34" charset="0"/>
              </a:rPr>
              <a:t>Unwise</a:t>
            </a:r>
            <a:r>
              <a:rPr lang="en-US" altLang="en-US" sz="1600" kern="1200" dirty="0">
                <a:solidFill>
                  <a:srgbClr val="424242"/>
                </a:solidFill>
                <a:latin typeface="Helvetica Light" charset="0"/>
                <a:ea typeface="Helvetica Light" charset="0"/>
                <a:cs typeface="Helvetica Light" charset="0"/>
                <a:sym typeface="Helvetica" panose="020B0604020202020204" pitchFamily="34" charset="0"/>
              </a:rPr>
              <a:t> </a:t>
            </a:r>
            <a:r>
              <a:rPr lang="en-US" altLang="en-US" sz="1600" kern="1200" dirty="0">
                <a:latin typeface="Helvetica Light" charset="0"/>
                <a:ea typeface="Helvetica Light" charset="0"/>
                <a:cs typeface="Helvetica Light" charset="0"/>
                <a:sym typeface="Helvetica" panose="020B0604020202020204" pitchFamily="34" charset="0"/>
              </a:rPr>
              <a:t>items</a:t>
            </a:r>
          </a:p>
          <a:p>
            <a:endParaRPr lang="en-US" dirty="0"/>
          </a:p>
        </p:txBody>
      </p:sp>
      <p:grpSp>
        <p:nvGrpSpPr>
          <p:cNvPr id="9" name="Group 844"/>
          <p:cNvGrpSpPr>
            <a:grpSpLocks/>
          </p:cNvGrpSpPr>
          <p:nvPr/>
        </p:nvGrpSpPr>
        <p:grpSpPr bwMode="auto">
          <a:xfrm>
            <a:off x="5769088" y="-2132351"/>
            <a:ext cx="5503069" cy="5503069"/>
            <a:chOff x="0" y="-1111451"/>
            <a:chExt cx="14677509" cy="14677509"/>
          </a:xfrm>
          <a:solidFill>
            <a:schemeClr val="tx2"/>
          </a:solidFill>
        </p:grpSpPr>
        <p:sp>
          <p:nvSpPr>
            <p:cNvPr id="10" name="Shape 842"/>
            <p:cNvSpPr>
              <a:spLocks noChangeArrowheads="1"/>
            </p:cNvSpPr>
            <p:nvPr/>
          </p:nvSpPr>
          <p:spPr bwMode="auto">
            <a:xfrm>
              <a:off x="0" y="-1111451"/>
              <a:ext cx="14677509" cy="14677509"/>
            </a:xfrm>
            <a:prstGeom prst="ellipse">
              <a:avLst/>
            </a:prstGeom>
            <a:solidFill>
              <a:schemeClr val="accent3"/>
            </a:solidFill>
            <a:ln w="25400">
              <a:noFill/>
              <a:prstDash val="sysDot"/>
              <a:miter lim="400000"/>
              <a:headEnd/>
              <a:tailEnd/>
            </a:ln>
          </p:spPr>
          <p:txBody>
            <a:bodyPr lIns="19050" tIns="19050" rIns="19050" bIns="19050" anchor="ctr"/>
            <a:lstStyle>
              <a:lvl1pPr defTabSz="412750">
                <a:defRPr>
                  <a:solidFill>
                    <a:schemeClr val="tx1"/>
                  </a:solidFill>
                  <a:latin typeface="Helvetica" panose="020B0604020202020204" pitchFamily="34" charset="0"/>
                  <a:cs typeface="Helvetica" panose="020B0604020202020204" pitchFamily="34" charset="0"/>
                </a:defRPr>
              </a:lvl1pPr>
              <a:lvl2pPr marL="742950" indent="-285750" defTabSz="412750">
                <a:defRPr>
                  <a:solidFill>
                    <a:schemeClr val="tx1"/>
                  </a:solidFill>
                  <a:latin typeface="Helvetica" panose="020B0604020202020204" pitchFamily="34" charset="0"/>
                  <a:cs typeface="Helvetica" panose="020B0604020202020204" pitchFamily="34" charset="0"/>
                </a:defRPr>
              </a:lvl2pPr>
              <a:lvl3pPr marL="1143000" indent="-228600" defTabSz="412750">
                <a:defRPr>
                  <a:solidFill>
                    <a:schemeClr val="tx1"/>
                  </a:solidFill>
                  <a:latin typeface="Helvetica" panose="020B0604020202020204" pitchFamily="34" charset="0"/>
                  <a:cs typeface="Helvetica" panose="020B0604020202020204" pitchFamily="34" charset="0"/>
                </a:defRPr>
              </a:lvl3pPr>
              <a:lvl4pPr marL="1600200" indent="-228600" defTabSz="412750">
                <a:defRPr>
                  <a:solidFill>
                    <a:schemeClr val="tx1"/>
                  </a:solidFill>
                  <a:latin typeface="Helvetica" panose="020B0604020202020204" pitchFamily="34" charset="0"/>
                  <a:cs typeface="Helvetica" panose="020B0604020202020204" pitchFamily="34" charset="0"/>
                </a:defRPr>
              </a:lvl4pPr>
              <a:lvl5pPr marL="2057400" indent="-228600" defTabSz="412750">
                <a:defRPr>
                  <a:solidFill>
                    <a:schemeClr val="tx1"/>
                  </a:solidFill>
                  <a:latin typeface="Helvetica" panose="020B0604020202020204" pitchFamily="34" charset="0"/>
                  <a:cs typeface="Helvetica" panose="020B0604020202020204" pitchFamily="34" charset="0"/>
                </a:defRPr>
              </a:lvl5pPr>
              <a:lvl6pPr marL="25146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6pPr>
              <a:lvl7pPr marL="29718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7pPr>
              <a:lvl8pPr marL="34290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8pPr>
              <a:lvl9pPr marL="38862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9pPr>
            </a:lstStyle>
            <a:p>
              <a:pPr algn="ctr" rtl="0" fontAlgn="base" hangingPunct="0">
                <a:spcBef>
                  <a:spcPct val="0"/>
                </a:spcBef>
                <a:spcAft>
                  <a:spcPct val="0"/>
                </a:spcAft>
              </a:pPr>
              <a:endParaRPr lang="en-US" altLang="en-US" sz="1200" kern="1200" dirty="0">
                <a:solidFill>
                  <a:srgbClr val="FFFFFF"/>
                </a:solidFill>
                <a:latin typeface="Helvetica Light"/>
                <a:ea typeface="Helvetica Regular" charset="0"/>
                <a:sym typeface="Helvetica Light"/>
              </a:endParaRPr>
            </a:p>
          </p:txBody>
        </p:sp>
        <p:sp>
          <p:nvSpPr>
            <p:cNvPr id="11" name="Shape 843"/>
            <p:cNvSpPr>
              <a:spLocks noChangeArrowheads="1"/>
            </p:cNvSpPr>
            <p:nvPr/>
          </p:nvSpPr>
          <p:spPr bwMode="auto">
            <a:xfrm>
              <a:off x="3807515" y="2696064"/>
              <a:ext cx="7062479" cy="7062479"/>
            </a:xfrm>
            <a:prstGeom prst="ellipse">
              <a:avLst/>
            </a:prstGeom>
            <a:solidFill>
              <a:srgbClr val="DB2663"/>
            </a:solidFill>
            <a:ln w="25400">
              <a:noFill/>
              <a:prstDash val="sysDot"/>
              <a:miter lim="400000"/>
              <a:headEnd/>
              <a:tailEnd/>
            </a:ln>
          </p:spPr>
          <p:txBody>
            <a:bodyPr lIns="19050" tIns="19050" rIns="19050" bIns="19050" anchor="ctr"/>
            <a:lstStyle>
              <a:lvl1pPr defTabSz="412750">
                <a:defRPr>
                  <a:solidFill>
                    <a:schemeClr val="tx1"/>
                  </a:solidFill>
                  <a:latin typeface="Helvetica" panose="020B0604020202020204" pitchFamily="34" charset="0"/>
                  <a:cs typeface="Helvetica" panose="020B0604020202020204" pitchFamily="34" charset="0"/>
                </a:defRPr>
              </a:lvl1pPr>
              <a:lvl2pPr marL="742950" indent="-285750" defTabSz="412750">
                <a:defRPr>
                  <a:solidFill>
                    <a:schemeClr val="tx1"/>
                  </a:solidFill>
                  <a:latin typeface="Helvetica" panose="020B0604020202020204" pitchFamily="34" charset="0"/>
                  <a:cs typeface="Helvetica" panose="020B0604020202020204" pitchFamily="34" charset="0"/>
                </a:defRPr>
              </a:lvl2pPr>
              <a:lvl3pPr marL="1143000" indent="-228600" defTabSz="412750">
                <a:defRPr>
                  <a:solidFill>
                    <a:schemeClr val="tx1"/>
                  </a:solidFill>
                  <a:latin typeface="Helvetica" panose="020B0604020202020204" pitchFamily="34" charset="0"/>
                  <a:cs typeface="Helvetica" panose="020B0604020202020204" pitchFamily="34" charset="0"/>
                </a:defRPr>
              </a:lvl3pPr>
              <a:lvl4pPr marL="1600200" indent="-228600" defTabSz="412750">
                <a:defRPr>
                  <a:solidFill>
                    <a:schemeClr val="tx1"/>
                  </a:solidFill>
                  <a:latin typeface="Helvetica" panose="020B0604020202020204" pitchFamily="34" charset="0"/>
                  <a:cs typeface="Helvetica" panose="020B0604020202020204" pitchFamily="34" charset="0"/>
                </a:defRPr>
              </a:lvl4pPr>
              <a:lvl5pPr marL="2057400" indent="-228600" defTabSz="412750">
                <a:defRPr>
                  <a:solidFill>
                    <a:schemeClr val="tx1"/>
                  </a:solidFill>
                  <a:latin typeface="Helvetica" panose="020B0604020202020204" pitchFamily="34" charset="0"/>
                  <a:cs typeface="Helvetica" panose="020B0604020202020204" pitchFamily="34" charset="0"/>
                </a:defRPr>
              </a:lvl5pPr>
              <a:lvl6pPr marL="25146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6pPr>
              <a:lvl7pPr marL="29718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7pPr>
              <a:lvl8pPr marL="34290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8pPr>
              <a:lvl9pPr marL="38862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9pPr>
            </a:lstStyle>
            <a:p>
              <a:pPr algn="ctr" rtl="0" fontAlgn="base" hangingPunct="0">
                <a:spcBef>
                  <a:spcPct val="0"/>
                </a:spcBef>
                <a:spcAft>
                  <a:spcPct val="0"/>
                </a:spcAft>
              </a:pPr>
              <a:endParaRPr lang="en-US" altLang="en-US" sz="1200" kern="1200" dirty="0">
                <a:solidFill>
                  <a:srgbClr val="FFFFFF"/>
                </a:solidFill>
                <a:latin typeface="Helvetica Light"/>
                <a:ea typeface="Helvetica Regular" charset="0"/>
                <a:sym typeface="Helvetica Light"/>
              </a:endParaRPr>
            </a:p>
          </p:txBody>
        </p:sp>
      </p:grpSp>
      <p:grpSp>
        <p:nvGrpSpPr>
          <p:cNvPr id="12" name="Group 820"/>
          <p:cNvGrpSpPr>
            <a:grpSpLocks/>
          </p:cNvGrpSpPr>
          <p:nvPr/>
        </p:nvGrpSpPr>
        <p:grpSpPr bwMode="auto">
          <a:xfrm>
            <a:off x="5086749" y="-14130"/>
            <a:ext cx="4317998" cy="4271125"/>
            <a:chOff x="226503" y="-400804"/>
            <a:chExt cx="11515289" cy="12154304"/>
          </a:xfrm>
          <a:solidFill>
            <a:schemeClr val="accent5"/>
          </a:solidFill>
        </p:grpSpPr>
        <p:sp>
          <p:nvSpPr>
            <p:cNvPr id="13" name="Shape 818"/>
            <p:cNvSpPr>
              <a:spLocks noChangeArrowheads="1"/>
            </p:cNvSpPr>
            <p:nvPr/>
          </p:nvSpPr>
          <p:spPr bwMode="auto">
            <a:xfrm>
              <a:off x="226503" y="-400804"/>
              <a:ext cx="11515286" cy="1093887"/>
            </a:xfrm>
            <a:prstGeom prst="rect">
              <a:avLst/>
            </a:prstGeom>
            <a:grpFill/>
            <a:ln>
              <a:noFill/>
            </a:ln>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panose="020B0604020202020204" pitchFamily="34" charset="0"/>
                  <a:cs typeface="Helvetica" panose="020B0604020202020204" pitchFamily="34" charset="0"/>
                </a:defRPr>
              </a:lvl1pPr>
              <a:lvl2pPr marL="742950" indent="-285750" defTabSz="412750">
                <a:defRPr>
                  <a:solidFill>
                    <a:schemeClr val="tx1"/>
                  </a:solidFill>
                  <a:latin typeface="Helvetica" panose="020B0604020202020204" pitchFamily="34" charset="0"/>
                  <a:cs typeface="Helvetica" panose="020B0604020202020204" pitchFamily="34" charset="0"/>
                </a:defRPr>
              </a:lvl2pPr>
              <a:lvl3pPr marL="1143000" indent="-228600" defTabSz="412750">
                <a:defRPr>
                  <a:solidFill>
                    <a:schemeClr val="tx1"/>
                  </a:solidFill>
                  <a:latin typeface="Helvetica" panose="020B0604020202020204" pitchFamily="34" charset="0"/>
                  <a:cs typeface="Helvetica" panose="020B0604020202020204" pitchFamily="34" charset="0"/>
                </a:defRPr>
              </a:lvl3pPr>
              <a:lvl4pPr marL="1600200" indent="-228600" defTabSz="412750">
                <a:defRPr>
                  <a:solidFill>
                    <a:schemeClr val="tx1"/>
                  </a:solidFill>
                  <a:latin typeface="Helvetica" panose="020B0604020202020204" pitchFamily="34" charset="0"/>
                  <a:cs typeface="Helvetica" panose="020B0604020202020204" pitchFamily="34" charset="0"/>
                </a:defRPr>
              </a:lvl4pPr>
              <a:lvl5pPr marL="2057400" indent="-228600" defTabSz="412750">
                <a:defRPr>
                  <a:solidFill>
                    <a:schemeClr val="tx1"/>
                  </a:solidFill>
                  <a:latin typeface="Helvetica" panose="020B0604020202020204" pitchFamily="34" charset="0"/>
                  <a:cs typeface="Helvetica" panose="020B0604020202020204" pitchFamily="34" charset="0"/>
                </a:defRPr>
              </a:lvl5pPr>
              <a:lvl6pPr marL="25146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6pPr>
              <a:lvl7pPr marL="29718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7pPr>
              <a:lvl8pPr marL="34290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8pPr>
              <a:lvl9pPr marL="38862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9pPr>
            </a:lstStyle>
            <a:p>
              <a:pPr algn="ctr" rtl="0" fontAlgn="base" hangingPunct="0">
                <a:spcBef>
                  <a:spcPct val="0"/>
                </a:spcBef>
                <a:spcAft>
                  <a:spcPct val="0"/>
                </a:spcAft>
              </a:pPr>
              <a:endParaRPr lang="en-US" altLang="en-US" sz="1200" kern="1200" dirty="0">
                <a:solidFill>
                  <a:srgbClr val="FFFFFF"/>
                </a:solidFill>
                <a:latin typeface="Helvetica Light"/>
                <a:ea typeface="Helvetica Regular" charset="0"/>
                <a:sym typeface="Helvetica Light"/>
              </a:endParaRPr>
            </a:p>
          </p:txBody>
        </p:sp>
        <p:sp>
          <p:nvSpPr>
            <p:cNvPr id="14" name="Shape 819"/>
            <p:cNvSpPr>
              <a:spLocks noChangeArrowheads="1"/>
            </p:cNvSpPr>
            <p:nvPr/>
          </p:nvSpPr>
          <p:spPr bwMode="auto">
            <a:xfrm>
              <a:off x="9826322" y="104799"/>
              <a:ext cx="1915470" cy="11648701"/>
            </a:xfrm>
            <a:prstGeom prst="rect">
              <a:avLst/>
            </a:prstGeom>
            <a:grpFill/>
            <a:ln>
              <a:noFill/>
            </a:ln>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panose="020B0604020202020204" pitchFamily="34" charset="0"/>
                  <a:cs typeface="Helvetica" panose="020B0604020202020204" pitchFamily="34" charset="0"/>
                </a:defRPr>
              </a:lvl1pPr>
              <a:lvl2pPr marL="742950" indent="-285750" defTabSz="412750">
                <a:defRPr>
                  <a:solidFill>
                    <a:schemeClr val="tx1"/>
                  </a:solidFill>
                  <a:latin typeface="Helvetica" panose="020B0604020202020204" pitchFamily="34" charset="0"/>
                  <a:cs typeface="Helvetica" panose="020B0604020202020204" pitchFamily="34" charset="0"/>
                </a:defRPr>
              </a:lvl2pPr>
              <a:lvl3pPr marL="1143000" indent="-228600" defTabSz="412750">
                <a:defRPr>
                  <a:solidFill>
                    <a:schemeClr val="tx1"/>
                  </a:solidFill>
                  <a:latin typeface="Helvetica" panose="020B0604020202020204" pitchFamily="34" charset="0"/>
                  <a:cs typeface="Helvetica" panose="020B0604020202020204" pitchFamily="34" charset="0"/>
                </a:defRPr>
              </a:lvl3pPr>
              <a:lvl4pPr marL="1600200" indent="-228600" defTabSz="412750">
                <a:defRPr>
                  <a:solidFill>
                    <a:schemeClr val="tx1"/>
                  </a:solidFill>
                  <a:latin typeface="Helvetica" panose="020B0604020202020204" pitchFamily="34" charset="0"/>
                  <a:cs typeface="Helvetica" panose="020B0604020202020204" pitchFamily="34" charset="0"/>
                </a:defRPr>
              </a:lvl4pPr>
              <a:lvl5pPr marL="2057400" indent="-228600" defTabSz="412750">
                <a:defRPr>
                  <a:solidFill>
                    <a:schemeClr val="tx1"/>
                  </a:solidFill>
                  <a:latin typeface="Helvetica" panose="020B0604020202020204" pitchFamily="34" charset="0"/>
                  <a:cs typeface="Helvetica" panose="020B0604020202020204" pitchFamily="34" charset="0"/>
                </a:defRPr>
              </a:lvl5pPr>
              <a:lvl6pPr marL="25146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6pPr>
              <a:lvl7pPr marL="29718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7pPr>
              <a:lvl8pPr marL="34290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8pPr>
              <a:lvl9pPr marL="3886200" indent="-228600" defTabSz="412750" eaLnBrk="0" fontAlgn="base" hangingPunct="0">
                <a:spcBef>
                  <a:spcPct val="0"/>
                </a:spcBef>
                <a:spcAft>
                  <a:spcPct val="0"/>
                </a:spcAft>
                <a:defRPr>
                  <a:solidFill>
                    <a:schemeClr val="tx1"/>
                  </a:solidFill>
                  <a:latin typeface="Helvetica" panose="020B0604020202020204" pitchFamily="34" charset="0"/>
                  <a:cs typeface="Helvetica" panose="020B0604020202020204" pitchFamily="34" charset="0"/>
                </a:defRPr>
              </a:lvl9pPr>
            </a:lstStyle>
            <a:p>
              <a:pPr algn="ctr" rtl="0" fontAlgn="base" hangingPunct="0">
                <a:spcBef>
                  <a:spcPct val="0"/>
                </a:spcBef>
                <a:spcAft>
                  <a:spcPct val="0"/>
                </a:spcAft>
              </a:pPr>
              <a:endParaRPr lang="en-US" altLang="en-US" sz="1200" kern="1200" dirty="0">
                <a:solidFill>
                  <a:srgbClr val="FFFFFF"/>
                </a:solidFill>
                <a:latin typeface="Helvetica Light"/>
                <a:ea typeface="Helvetica Regular" charset="0"/>
                <a:sym typeface="Helvetica Light"/>
              </a:endParaRPr>
            </a:p>
          </p:txBody>
        </p:sp>
      </p:grpSp>
      <p:sp>
        <p:nvSpPr>
          <p:cNvPr id="15" name="Shape 832"/>
          <p:cNvSpPr/>
          <p:nvPr/>
        </p:nvSpPr>
        <p:spPr>
          <a:xfrm>
            <a:off x="6148865" y="826842"/>
            <a:ext cx="678071" cy="194990"/>
          </a:xfrm>
          <a:prstGeom prst="rect">
            <a:avLst/>
          </a:prstGeom>
          <a:ln w="12700">
            <a:miter lim="400000"/>
          </a:ln>
          <a:extLst/>
        </p:spPr>
        <p:txBody>
          <a:bodyPr wrap="none" lIns="0" tIns="0" rIns="0" bIns="0" anchor="b">
            <a:spAutoFit/>
          </a:bodyPr>
          <a:lstStyle>
            <a:lvl1pPr defTabSz="825500">
              <a:lnSpc>
                <a:spcPct val="90000"/>
              </a:lnSpc>
              <a:defRPr sz="4000" spc="-39">
                <a:latin typeface="+mn-lt"/>
                <a:ea typeface="+mn-ea"/>
                <a:cs typeface="+mn-cs"/>
                <a:sym typeface="Helvetica"/>
              </a:defRPr>
            </a:lvl1pPr>
          </a:lstStyle>
          <a:p>
            <a:pPr algn="r" rtl="0" hangingPunct="0">
              <a:defRPr/>
            </a:pPr>
            <a:r>
              <a:rPr lang="en-US" sz="1400" spc="0" dirty="0" smtClean="0">
                <a:solidFill>
                  <a:schemeClr val="tx2"/>
                </a:solidFill>
                <a:latin typeface="Helvetica Light" charset="0"/>
                <a:ea typeface="Helvetica Light" charset="0"/>
                <a:cs typeface="Helvetica Light" charset="0"/>
              </a:rPr>
              <a:t>Big Bets</a:t>
            </a:r>
            <a:endParaRPr sz="1400" spc="0" dirty="0">
              <a:solidFill>
                <a:schemeClr val="tx2"/>
              </a:solidFill>
              <a:latin typeface="Helvetica Light" charset="0"/>
              <a:ea typeface="Helvetica Light" charset="0"/>
              <a:cs typeface="Helvetica Light" charset="0"/>
            </a:endParaRPr>
          </a:p>
        </p:txBody>
      </p:sp>
      <p:sp>
        <p:nvSpPr>
          <p:cNvPr id="16" name="Shape 832"/>
          <p:cNvSpPr/>
          <p:nvPr/>
        </p:nvSpPr>
        <p:spPr>
          <a:xfrm>
            <a:off x="7941938" y="2541929"/>
            <a:ext cx="578685" cy="194990"/>
          </a:xfrm>
          <a:prstGeom prst="rect">
            <a:avLst/>
          </a:prstGeom>
          <a:ln w="12700">
            <a:miter lim="400000"/>
          </a:ln>
          <a:extLst/>
        </p:spPr>
        <p:txBody>
          <a:bodyPr wrap="none" lIns="0" tIns="0" rIns="0" bIns="0" anchor="b">
            <a:spAutoFit/>
          </a:bodyPr>
          <a:lstStyle>
            <a:lvl1pPr defTabSz="825500">
              <a:lnSpc>
                <a:spcPct val="90000"/>
              </a:lnSpc>
              <a:defRPr sz="4000" spc="-39">
                <a:latin typeface="+mn-lt"/>
                <a:ea typeface="+mn-ea"/>
                <a:cs typeface="+mn-cs"/>
                <a:sym typeface="Helvetica"/>
              </a:defRPr>
            </a:lvl1pPr>
          </a:lstStyle>
          <a:p>
            <a:pPr algn="r" rtl="0" hangingPunct="0">
              <a:defRPr/>
            </a:pPr>
            <a:r>
              <a:rPr lang="en-US" sz="1400" spc="0" dirty="0" smtClean="0">
                <a:solidFill>
                  <a:schemeClr val="tx2"/>
                </a:solidFill>
                <a:latin typeface="Helvetica Light" charset="0"/>
                <a:ea typeface="Helvetica Light" charset="0"/>
                <a:cs typeface="Helvetica Light" charset="0"/>
              </a:rPr>
              <a:t>Utilities</a:t>
            </a:r>
            <a:endParaRPr sz="1400" spc="0" dirty="0">
              <a:solidFill>
                <a:schemeClr val="tx2"/>
              </a:solidFill>
              <a:latin typeface="Helvetica Light" charset="0"/>
              <a:ea typeface="Helvetica Light" charset="0"/>
              <a:cs typeface="Helvetica Light" charset="0"/>
            </a:endParaRPr>
          </a:p>
        </p:txBody>
      </p:sp>
      <p:sp>
        <p:nvSpPr>
          <p:cNvPr id="17" name="Shape 832"/>
          <p:cNvSpPr/>
          <p:nvPr/>
        </p:nvSpPr>
        <p:spPr>
          <a:xfrm>
            <a:off x="7574850" y="810056"/>
            <a:ext cx="945773" cy="194990"/>
          </a:xfrm>
          <a:prstGeom prst="rect">
            <a:avLst/>
          </a:prstGeom>
          <a:ln w="12700">
            <a:miter lim="400000"/>
          </a:ln>
          <a:extLst/>
        </p:spPr>
        <p:txBody>
          <a:bodyPr wrap="none" lIns="0" tIns="0" rIns="0" bIns="0" anchor="b">
            <a:spAutoFit/>
          </a:bodyPr>
          <a:lstStyle>
            <a:lvl1pPr defTabSz="825500">
              <a:lnSpc>
                <a:spcPct val="90000"/>
              </a:lnSpc>
              <a:defRPr sz="4000" spc="-39">
                <a:latin typeface="+mn-lt"/>
                <a:ea typeface="+mn-ea"/>
                <a:cs typeface="+mn-cs"/>
                <a:sym typeface="Helvetica"/>
              </a:defRPr>
            </a:lvl1pPr>
          </a:lstStyle>
          <a:p>
            <a:pPr algn="r" rtl="0" hangingPunct="0">
              <a:defRPr/>
            </a:pPr>
            <a:r>
              <a:rPr lang="en-US" sz="1400" spc="0" dirty="0" smtClean="0">
                <a:solidFill>
                  <a:schemeClr val="tx2"/>
                </a:solidFill>
                <a:latin typeface="Helvetica Light" charset="0"/>
                <a:ea typeface="Helvetica Light" charset="0"/>
                <a:cs typeface="Helvetica Light" charset="0"/>
              </a:rPr>
              <a:t>No Brainers</a:t>
            </a:r>
            <a:endParaRPr sz="1400" spc="0" dirty="0">
              <a:solidFill>
                <a:schemeClr val="tx2"/>
              </a:solidFill>
              <a:latin typeface="Helvetica Light" charset="0"/>
              <a:ea typeface="Helvetica Light" charset="0"/>
              <a:cs typeface="Helvetica Light" charset="0"/>
            </a:endParaRPr>
          </a:p>
        </p:txBody>
      </p:sp>
      <p:sp>
        <p:nvSpPr>
          <p:cNvPr id="18" name="Shape 832"/>
          <p:cNvSpPr/>
          <p:nvPr/>
        </p:nvSpPr>
        <p:spPr>
          <a:xfrm>
            <a:off x="5634144" y="3179024"/>
            <a:ext cx="588303" cy="194990"/>
          </a:xfrm>
          <a:prstGeom prst="rect">
            <a:avLst/>
          </a:prstGeom>
          <a:ln w="12700">
            <a:miter lim="400000"/>
          </a:ln>
          <a:extLst/>
        </p:spPr>
        <p:txBody>
          <a:bodyPr wrap="none" lIns="0" tIns="0" rIns="0" bIns="0" anchor="b">
            <a:spAutoFit/>
          </a:bodyPr>
          <a:lstStyle>
            <a:lvl1pPr defTabSz="825500">
              <a:lnSpc>
                <a:spcPct val="90000"/>
              </a:lnSpc>
              <a:defRPr sz="4000" spc="-39">
                <a:latin typeface="+mn-lt"/>
                <a:ea typeface="+mn-ea"/>
                <a:cs typeface="+mn-cs"/>
                <a:sym typeface="Helvetica"/>
              </a:defRPr>
            </a:lvl1pPr>
          </a:lstStyle>
          <a:p>
            <a:pPr algn="r" rtl="0" hangingPunct="0">
              <a:defRPr/>
            </a:pPr>
            <a:r>
              <a:rPr lang="en-US" sz="1400" spc="0" dirty="0" smtClean="0">
                <a:solidFill>
                  <a:schemeClr val="tx2"/>
                </a:solidFill>
                <a:latin typeface="Helvetica Light" charset="0"/>
                <a:ea typeface="Helvetica Light" charset="0"/>
                <a:cs typeface="Helvetica Light" charset="0"/>
              </a:rPr>
              <a:t>Unwise</a:t>
            </a:r>
            <a:endParaRPr sz="1400" spc="0" dirty="0">
              <a:solidFill>
                <a:schemeClr val="tx2"/>
              </a:solidFill>
              <a:latin typeface="Helvetica Light" charset="0"/>
              <a:ea typeface="Helvetica Light" charset="0"/>
              <a:cs typeface="Helvetica Light" charset="0"/>
            </a:endParaRPr>
          </a:p>
        </p:txBody>
      </p:sp>
      <p:sp>
        <p:nvSpPr>
          <p:cNvPr id="24" name="Shape 831"/>
          <p:cNvSpPr/>
          <p:nvPr/>
        </p:nvSpPr>
        <p:spPr>
          <a:xfrm>
            <a:off x="4346713" y="397585"/>
            <a:ext cx="569417" cy="221599"/>
          </a:xfrm>
          <a:prstGeom prst="rect">
            <a:avLst/>
          </a:prstGeom>
          <a:ln w="12700">
            <a:miter lim="400000"/>
          </a:ln>
          <a:extLst/>
        </p:spPr>
        <p:txBody>
          <a:bodyPr wrap="square" lIns="0" tIns="0" rIns="0" bIns="0" anchor="ctr">
            <a:spAutoFit/>
          </a:bodyPr>
          <a:lstStyle>
            <a:lvl1pPr defTabSz="825500">
              <a:lnSpc>
                <a:spcPct val="90000"/>
              </a:lnSpc>
              <a:defRPr sz="4000" spc="-39">
                <a:latin typeface="+mn-lt"/>
                <a:ea typeface="+mn-ea"/>
                <a:cs typeface="+mn-cs"/>
                <a:sym typeface="Helvetica"/>
              </a:defRPr>
            </a:lvl1pPr>
          </a:lstStyle>
          <a:p>
            <a:pPr algn="r" rtl="0" hangingPunct="0">
              <a:defRPr/>
            </a:pPr>
            <a:r>
              <a:rPr lang="en-US" sz="1600" spc="0" dirty="0" smtClean="0">
                <a:solidFill>
                  <a:schemeClr val="tx2"/>
                </a:solidFill>
                <a:latin typeface="Helvetica Light" charset="0"/>
                <a:ea typeface="Helvetica Light" charset="0"/>
                <a:cs typeface="Helvetica Light" charset="0"/>
              </a:rPr>
              <a:t>high</a:t>
            </a:r>
            <a:endParaRPr sz="1600" spc="0" dirty="0">
              <a:solidFill>
                <a:schemeClr val="tx2"/>
              </a:solidFill>
              <a:latin typeface="Helvetica Light" charset="0"/>
              <a:ea typeface="Helvetica Light" charset="0"/>
              <a:cs typeface="Helvetica Light" charset="0"/>
            </a:endParaRPr>
          </a:p>
        </p:txBody>
      </p:sp>
      <p:sp>
        <p:nvSpPr>
          <p:cNvPr id="25" name="Shape 832"/>
          <p:cNvSpPr/>
          <p:nvPr/>
        </p:nvSpPr>
        <p:spPr>
          <a:xfrm>
            <a:off x="4609956" y="3761004"/>
            <a:ext cx="306174" cy="222818"/>
          </a:xfrm>
          <a:prstGeom prst="rect">
            <a:avLst/>
          </a:prstGeom>
          <a:ln w="12700">
            <a:miter lim="400000"/>
          </a:ln>
          <a:extLst/>
        </p:spPr>
        <p:txBody>
          <a:bodyPr wrap="none" lIns="0" tIns="0" rIns="0" bIns="0" anchor="b">
            <a:spAutoFit/>
          </a:bodyPr>
          <a:lstStyle>
            <a:lvl1pPr defTabSz="825500">
              <a:lnSpc>
                <a:spcPct val="90000"/>
              </a:lnSpc>
              <a:defRPr sz="4000" spc="-39">
                <a:latin typeface="+mn-lt"/>
                <a:ea typeface="+mn-ea"/>
                <a:cs typeface="+mn-cs"/>
                <a:sym typeface="Helvetica"/>
              </a:defRPr>
            </a:lvl1pPr>
          </a:lstStyle>
          <a:p>
            <a:pPr algn="r" rtl="0" hangingPunct="0">
              <a:defRPr/>
            </a:pPr>
            <a:r>
              <a:rPr lang="en-US" sz="1600" spc="0" dirty="0" smtClean="0">
                <a:solidFill>
                  <a:schemeClr val="tx2"/>
                </a:solidFill>
                <a:latin typeface="Helvetica Light" charset="0"/>
                <a:ea typeface="Helvetica Light" charset="0"/>
                <a:cs typeface="Helvetica Light" charset="0"/>
              </a:rPr>
              <a:t>low</a:t>
            </a:r>
            <a:endParaRPr sz="1600" spc="0" dirty="0">
              <a:solidFill>
                <a:schemeClr val="tx2"/>
              </a:solidFill>
              <a:latin typeface="Helvetica Light" charset="0"/>
              <a:ea typeface="Helvetica Light" charset="0"/>
              <a:cs typeface="Helvetica Light" charset="0"/>
            </a:endParaRPr>
          </a:p>
        </p:txBody>
      </p:sp>
      <p:sp>
        <p:nvSpPr>
          <p:cNvPr id="26" name="Shape 848"/>
          <p:cNvSpPr/>
          <p:nvPr/>
        </p:nvSpPr>
        <p:spPr bwMode="auto">
          <a:xfrm>
            <a:off x="5079352" y="370271"/>
            <a:ext cx="3601641" cy="35540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chemeClr val="tx1"/>
            </a:solidFill>
            <a:prstDash val="solid"/>
            <a:miter lim="400000"/>
            <a:headEnd type="arrow" w="sm" len="sm"/>
            <a:tailEnd type="arrow" w="sm" len="sm"/>
          </a:ln>
          <a:effectLst/>
        </p:spPr>
        <p:txBody>
          <a:bodyPr lIns="19050" tIns="19050" rIns="19050" bIns="19050" anchor="ctr"/>
          <a:lstStyle/>
          <a:p>
            <a:pPr algn="ctr" defTabSz="309563">
              <a:defRPr sz="3200"/>
            </a:pPr>
            <a:r>
              <a:rPr lang="en-US" sz="1200" dirty="0">
                <a:latin typeface="Helvetica Light"/>
                <a:ea typeface="Helvetica Regular" charset="0"/>
                <a:cs typeface="Helvetica"/>
                <a:sym typeface="Helvetica Light"/>
              </a:rPr>
              <a:t> </a:t>
            </a:r>
            <a:endParaRPr sz="1200" dirty="0">
              <a:latin typeface="Helvetica Light"/>
              <a:ea typeface="Helvetica Regular" charset="0"/>
              <a:cs typeface="Helvetica"/>
              <a:sym typeface="Helvetica Light"/>
            </a:endParaRPr>
          </a:p>
        </p:txBody>
      </p:sp>
      <p:sp>
        <p:nvSpPr>
          <p:cNvPr id="27" name="Shape 833"/>
          <p:cNvSpPr/>
          <p:nvPr/>
        </p:nvSpPr>
        <p:spPr>
          <a:xfrm>
            <a:off x="6012803" y="4088251"/>
            <a:ext cx="1716880" cy="250838"/>
          </a:xfrm>
          <a:prstGeom prst="rect">
            <a:avLst/>
          </a:prstGeom>
          <a:ln w="12700">
            <a:miter lim="400000"/>
          </a:ln>
          <a:extLst/>
        </p:spPr>
        <p:txBody>
          <a:bodyPr wrap="none" lIns="0" tIns="0" rIns="0" bIns="0" anchor="b">
            <a:noAutofit/>
          </a:bodyPr>
          <a:lstStyle>
            <a:lvl1pPr defTabSz="825500">
              <a:defRPr sz="6000" b="1" spc="-59">
                <a:latin typeface="+mn-lt"/>
                <a:ea typeface="+mn-ea"/>
                <a:cs typeface="+mn-cs"/>
                <a:sym typeface="Helvetica"/>
              </a:defRPr>
            </a:lvl1pPr>
          </a:lstStyle>
          <a:p>
            <a:pPr algn="ctr" rtl="0" hangingPunct="0">
              <a:defRPr/>
            </a:pPr>
            <a:r>
              <a:rPr sz="1600" b="0" spc="0" dirty="0">
                <a:solidFill>
                  <a:schemeClr val="tx2"/>
                </a:solidFill>
                <a:latin typeface="Helvetica Light" charset="0"/>
                <a:ea typeface="Helvetica Light" charset="0"/>
                <a:cs typeface="Helvetica Light" charset="0"/>
              </a:rPr>
              <a:t>Feasibility for us</a:t>
            </a:r>
          </a:p>
        </p:txBody>
      </p:sp>
      <p:sp>
        <p:nvSpPr>
          <p:cNvPr id="28" name="Shape 830"/>
          <p:cNvSpPr/>
          <p:nvPr/>
        </p:nvSpPr>
        <p:spPr>
          <a:xfrm rot="16200000">
            <a:off x="3922436" y="1999698"/>
            <a:ext cx="1668727" cy="246221"/>
          </a:xfrm>
          <a:prstGeom prst="rect">
            <a:avLst/>
          </a:prstGeom>
          <a:ln w="12700">
            <a:miter lim="400000"/>
          </a:ln>
          <a:extLst/>
        </p:spPr>
        <p:txBody>
          <a:bodyPr wrap="none" lIns="0" tIns="0" rIns="0" bIns="0" anchor="ctr">
            <a:spAutoFit/>
          </a:bodyPr>
          <a:lstStyle>
            <a:lvl1pPr defTabSz="825500">
              <a:defRPr sz="6000" b="1" spc="-59">
                <a:latin typeface="+mn-lt"/>
                <a:ea typeface="+mn-ea"/>
                <a:cs typeface="+mn-cs"/>
                <a:sym typeface="Helvetica"/>
              </a:defRPr>
            </a:lvl1pPr>
          </a:lstStyle>
          <a:p>
            <a:pPr rtl="0" hangingPunct="0">
              <a:defRPr/>
            </a:pPr>
            <a:r>
              <a:rPr sz="1600" b="0" spc="0" dirty="0">
                <a:solidFill>
                  <a:schemeClr val="tx2"/>
                </a:solidFill>
                <a:latin typeface="Helvetica Light" charset="0"/>
                <a:ea typeface="Helvetica Light" charset="0"/>
                <a:cs typeface="Helvetica Light" charset="0"/>
              </a:rPr>
              <a:t>Impact to the user</a:t>
            </a:r>
          </a:p>
        </p:txBody>
      </p:sp>
      <p:sp>
        <p:nvSpPr>
          <p:cNvPr id="29" name="Shape 831"/>
          <p:cNvSpPr/>
          <p:nvPr/>
        </p:nvSpPr>
        <p:spPr>
          <a:xfrm>
            <a:off x="5079352" y="4102870"/>
            <a:ext cx="569417" cy="221599"/>
          </a:xfrm>
          <a:prstGeom prst="rect">
            <a:avLst/>
          </a:prstGeom>
          <a:ln w="12700">
            <a:miter lim="400000"/>
          </a:ln>
          <a:extLst/>
        </p:spPr>
        <p:txBody>
          <a:bodyPr wrap="square" lIns="0" tIns="0" rIns="0" bIns="0" anchor="ctr">
            <a:spAutoFit/>
          </a:bodyPr>
          <a:lstStyle>
            <a:lvl1pPr defTabSz="825500">
              <a:lnSpc>
                <a:spcPct val="90000"/>
              </a:lnSpc>
              <a:defRPr sz="4000" spc="-39">
                <a:latin typeface="+mn-lt"/>
                <a:ea typeface="+mn-ea"/>
                <a:cs typeface="+mn-cs"/>
                <a:sym typeface="Helvetica"/>
              </a:defRPr>
            </a:lvl1pPr>
          </a:lstStyle>
          <a:p>
            <a:pPr rtl="0" hangingPunct="0">
              <a:defRPr/>
            </a:pPr>
            <a:r>
              <a:rPr lang="en-US" sz="1600" spc="0" dirty="0" smtClean="0">
                <a:solidFill>
                  <a:schemeClr val="tx2"/>
                </a:solidFill>
                <a:latin typeface="Helvetica Light" charset="0"/>
                <a:ea typeface="Helvetica Light" charset="0"/>
                <a:cs typeface="Helvetica Light" charset="0"/>
              </a:rPr>
              <a:t>hard</a:t>
            </a:r>
            <a:endParaRPr sz="1600" spc="0" dirty="0">
              <a:solidFill>
                <a:schemeClr val="tx2"/>
              </a:solidFill>
              <a:latin typeface="Helvetica Light" charset="0"/>
              <a:ea typeface="Helvetica Light" charset="0"/>
              <a:cs typeface="Helvetica Light" charset="0"/>
            </a:endParaRPr>
          </a:p>
        </p:txBody>
      </p:sp>
      <p:sp>
        <p:nvSpPr>
          <p:cNvPr id="30" name="Shape 831"/>
          <p:cNvSpPr/>
          <p:nvPr/>
        </p:nvSpPr>
        <p:spPr>
          <a:xfrm>
            <a:off x="8117068" y="4102870"/>
            <a:ext cx="569417" cy="221599"/>
          </a:xfrm>
          <a:prstGeom prst="rect">
            <a:avLst/>
          </a:prstGeom>
          <a:ln w="12700">
            <a:miter lim="400000"/>
          </a:ln>
          <a:extLst/>
        </p:spPr>
        <p:txBody>
          <a:bodyPr wrap="square" lIns="0" tIns="0" rIns="0" bIns="0" anchor="ctr">
            <a:spAutoFit/>
          </a:bodyPr>
          <a:lstStyle>
            <a:lvl1pPr defTabSz="825500">
              <a:lnSpc>
                <a:spcPct val="90000"/>
              </a:lnSpc>
              <a:defRPr sz="4000" spc="-39">
                <a:latin typeface="+mn-lt"/>
                <a:ea typeface="+mn-ea"/>
                <a:cs typeface="+mn-cs"/>
                <a:sym typeface="Helvetica"/>
              </a:defRPr>
            </a:lvl1pPr>
          </a:lstStyle>
          <a:p>
            <a:pPr algn="r" rtl="0" hangingPunct="0">
              <a:defRPr/>
            </a:pPr>
            <a:r>
              <a:rPr lang="en-US" sz="1600" spc="0" dirty="0" smtClean="0">
                <a:solidFill>
                  <a:schemeClr val="tx2"/>
                </a:solidFill>
                <a:latin typeface="Helvetica Light" charset="0"/>
                <a:ea typeface="Helvetica Light" charset="0"/>
                <a:cs typeface="Helvetica Light" charset="0"/>
              </a:rPr>
              <a:t>easy</a:t>
            </a:r>
            <a:endParaRPr sz="1600" spc="0" dirty="0">
              <a:solidFill>
                <a:schemeClr val="tx2"/>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020763710"/>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64</a:t>
            </a:fld>
            <a:endParaRPr lang="uk-UA" dirty="0"/>
          </a:p>
        </p:txBody>
      </p:sp>
      <p:sp>
        <p:nvSpPr>
          <p:cNvPr id="9" name="Content Placeholder 8"/>
          <p:cNvSpPr>
            <a:spLocks noGrp="1"/>
          </p:cNvSpPr>
          <p:nvPr>
            <p:ph sz="quarter" idx="4294967295"/>
          </p:nvPr>
        </p:nvSpPr>
        <p:spPr>
          <a:xfrm>
            <a:off x="4574915" y="370334"/>
            <a:ext cx="4093597" cy="4152681"/>
          </a:xfrm>
        </p:spPr>
        <p:txBody>
          <a:bodyPr/>
          <a:lstStyle/>
          <a:p>
            <a:pPr marL="0" indent="0"/>
            <a:r>
              <a:rPr lang="en-US" sz="2400" dirty="0">
                <a:latin typeface="Helvetica Light" charset="0"/>
                <a:ea typeface="Helvetica Light" charset="0"/>
                <a:cs typeface="Helvetica Light" charset="0"/>
              </a:rPr>
              <a:t>1 minute</a:t>
            </a:r>
          </a:p>
          <a:p>
            <a:pPr marL="0" indent="0"/>
            <a:r>
              <a:rPr lang="en-US" sz="2400" dirty="0">
                <a:latin typeface="Helvetica Light" charset="0"/>
                <a:ea typeface="Helvetica Light" charset="0"/>
                <a:cs typeface="Helvetica Light" charset="0"/>
              </a:rPr>
              <a:t>Tell us your user’s story</a:t>
            </a:r>
          </a:p>
          <a:p>
            <a:pPr marL="0" indent="0"/>
            <a:r>
              <a:rPr lang="en-US" sz="2400" dirty="0">
                <a:latin typeface="Helvetica Light" charset="0"/>
                <a:ea typeface="Helvetica Light" charset="0"/>
                <a:cs typeface="Helvetica Light" charset="0"/>
              </a:rPr>
              <a:t>Not too much detail</a:t>
            </a:r>
          </a:p>
          <a:p>
            <a:pPr marL="0" indent="0"/>
            <a:r>
              <a:rPr lang="en-US" sz="2400" dirty="0">
                <a:latin typeface="Helvetica Light" charset="0"/>
                <a:ea typeface="Helvetica Light" charset="0"/>
                <a:cs typeface="Helvetica Light" charset="0"/>
              </a:rPr>
              <a:t>Don’t read every sticky note</a:t>
            </a:r>
          </a:p>
          <a:p>
            <a:pPr marL="0" indent="0"/>
            <a:r>
              <a:rPr lang="en-US" sz="2400" dirty="0">
                <a:latin typeface="Helvetica Light" charset="0"/>
                <a:ea typeface="Helvetica Light" charset="0"/>
                <a:cs typeface="Helvetica Light" charset="0"/>
              </a:rPr>
              <a:t>What don’t you know yet</a:t>
            </a:r>
            <a:r>
              <a:rPr lang="en-US" sz="2400" dirty="0" smtClean="0">
                <a:latin typeface="Helvetica Light" charset="0"/>
                <a:ea typeface="Helvetica Light" charset="0"/>
                <a:cs typeface="Helvetica Light" charset="0"/>
              </a:rPr>
              <a:t>?</a:t>
            </a:r>
            <a:endParaRPr lang="en-US" sz="2400" dirty="0">
              <a:latin typeface="Helvetica Light" charset="0"/>
              <a:ea typeface="Helvetica Light" charset="0"/>
              <a:cs typeface="Helvetica Light" charset="0"/>
            </a:endParaRPr>
          </a:p>
        </p:txBody>
      </p:sp>
      <p:cxnSp>
        <p:nvCxnSpPr>
          <p:cNvPr id="7" name="Straight Connector 6"/>
          <p:cNvCxnSpPr/>
          <p:nvPr/>
        </p:nvCxnSpPr>
        <p:spPr>
          <a:xfrm>
            <a:off x="435651" y="828800"/>
            <a:ext cx="2248555"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5" name="Title 4"/>
          <p:cNvSpPr>
            <a:spLocks noGrp="1"/>
          </p:cNvSpPr>
          <p:nvPr>
            <p:ph type="title"/>
          </p:nvPr>
        </p:nvSpPr>
        <p:spPr/>
        <p:txBody>
          <a:bodyPr/>
          <a:lstStyle/>
          <a:p>
            <a:r>
              <a:rPr lang="en-US" dirty="0" smtClean="0"/>
              <a:t>Playback</a:t>
            </a:r>
            <a:endParaRPr lang="en-US" dirty="0"/>
          </a:p>
        </p:txBody>
      </p:sp>
    </p:spTree>
    <p:extLst>
      <p:ext uri="{BB962C8B-B14F-4D97-AF65-F5344CB8AC3E}">
        <p14:creationId xmlns:p14="http://schemas.microsoft.com/office/powerpoint/2010/main" val="438516128"/>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latin typeface="Helvetica Light" charset="0"/>
                <a:ea typeface="Helvetica Light" charset="0"/>
                <a:cs typeface="Helvetica Light" charset="0"/>
              </a:rPr>
              <a:t>Roadmapping</a:t>
            </a:r>
            <a:endParaRPr lang="en-US" dirty="0"/>
          </a:p>
        </p:txBody>
      </p:sp>
      <p:sp>
        <p:nvSpPr>
          <p:cNvPr id="3" name="Slide Number Placeholder 2"/>
          <p:cNvSpPr>
            <a:spLocks noGrp="1"/>
          </p:cNvSpPr>
          <p:nvPr>
            <p:ph type="sldNum" sz="quarter" idx="10"/>
          </p:nvPr>
        </p:nvSpPr>
        <p:spPr/>
        <p:txBody>
          <a:bodyPr/>
          <a:lstStyle/>
          <a:p>
            <a:fld id="{5714FB1E-E660-F74D-BC29-F339B17ACE97}" type="slidenum">
              <a:rPr lang="uk-UA" smtClean="0"/>
              <a:pPr/>
              <a:t>65</a:t>
            </a:fld>
            <a:endParaRPr lang="uk-UA" dirty="0"/>
          </a:p>
        </p:txBody>
      </p:sp>
      <p:sp>
        <p:nvSpPr>
          <p:cNvPr id="4" name="Footer Placeholder 3"/>
          <p:cNvSpPr>
            <a:spLocks noGrp="1"/>
          </p:cNvSpPr>
          <p:nvPr>
            <p:ph type="ftr" sz="quarter" idx="11"/>
          </p:nvPr>
        </p:nvSpPr>
        <p:spPr/>
        <p:txBody>
          <a:bodyPr/>
          <a:lstStyle/>
          <a:p>
            <a:r>
              <a:rPr lang="en-US" smtClean="0"/>
              <a:t>IBM Confidential</a:t>
            </a:r>
            <a:endParaRPr lang="en-US"/>
          </a:p>
        </p:txBody>
      </p:sp>
    </p:spTree>
    <p:extLst>
      <p:ext uri="{BB962C8B-B14F-4D97-AF65-F5344CB8AC3E}">
        <p14:creationId xmlns:p14="http://schemas.microsoft.com/office/powerpoint/2010/main" val="928345541"/>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IBM Confidential</a:t>
            </a:r>
            <a:endParaRPr lang="en-US"/>
          </a:p>
        </p:txBody>
      </p:sp>
      <p:sp>
        <p:nvSpPr>
          <p:cNvPr id="3" name="Slide Number Placeholder 2"/>
          <p:cNvSpPr>
            <a:spLocks noGrp="1"/>
          </p:cNvSpPr>
          <p:nvPr>
            <p:ph type="sldNum" sz="quarter" idx="11"/>
          </p:nvPr>
        </p:nvSpPr>
        <p:spPr/>
        <p:txBody>
          <a:bodyPr/>
          <a:lstStyle/>
          <a:p>
            <a:fld id="{5714FB1E-E660-F74D-BC29-F339B17ACE97}" type="slidenum">
              <a:rPr lang="uk-UA" smtClean="0"/>
              <a:pPr/>
              <a:t>66</a:t>
            </a:fld>
            <a:endParaRPr lang="uk-UA" dirty="0"/>
          </a:p>
        </p:txBody>
      </p:sp>
      <p:sp>
        <p:nvSpPr>
          <p:cNvPr id="4" name="Content Placeholder 3"/>
          <p:cNvSpPr>
            <a:spLocks noGrp="1"/>
          </p:cNvSpPr>
          <p:nvPr>
            <p:ph sz="quarter" idx="13"/>
          </p:nvPr>
        </p:nvSpPr>
        <p:spPr/>
        <p:txBody>
          <a:bodyPr/>
          <a:lstStyle/>
          <a:p>
            <a:pPr marL="342900" indent="-342900">
              <a:buClr>
                <a:schemeClr val="tx2"/>
              </a:buClr>
              <a:buFont typeface="+mj-lt"/>
              <a:buAutoNum type="arabicPeriod"/>
            </a:pPr>
            <a:r>
              <a:rPr lang="en-US" dirty="0"/>
              <a:t>Post user </a:t>
            </a:r>
            <a:r>
              <a:rPr lang="en-US" dirty="0" err="1"/>
              <a:t>enablements</a:t>
            </a:r>
            <a:r>
              <a:rPr lang="en-US" dirty="0"/>
              <a:t> onto the map, one per sticky note. </a:t>
            </a:r>
          </a:p>
          <a:p>
            <a:pPr marL="342900" indent="-342900">
              <a:buClr>
                <a:schemeClr val="tx2"/>
              </a:buClr>
              <a:buFont typeface="+mj-lt"/>
              <a:buAutoNum type="arabicPeriod"/>
            </a:pPr>
            <a:r>
              <a:rPr lang="en-US" dirty="0"/>
              <a:t>To focus on the user enablement (not on the features), start each note with Can… or  Will be able to…</a:t>
            </a:r>
          </a:p>
          <a:p>
            <a:pPr marL="342900" indent="-342900">
              <a:buClr>
                <a:schemeClr val="tx2"/>
              </a:buClr>
              <a:buFont typeface="+mj-lt"/>
              <a:buAutoNum type="arabicPeriod"/>
            </a:pPr>
            <a:r>
              <a:rPr lang="en-US" dirty="0"/>
              <a:t>Move the sticky notes in relation to each other on the map to match the journey where they make sense.</a:t>
            </a:r>
          </a:p>
          <a:p>
            <a:pPr marL="342900" indent="-342900">
              <a:buClr>
                <a:schemeClr val="tx2"/>
              </a:buClr>
              <a:buFont typeface="+mj-lt"/>
              <a:buAutoNum type="arabicPeriod"/>
            </a:pPr>
            <a:r>
              <a:rPr lang="en-US" dirty="0"/>
              <a:t>As a final step, try to identify and draw three separate columns: Stage 1, Stage 2, and Stage 3.</a:t>
            </a:r>
          </a:p>
          <a:p>
            <a:pPr marL="0" indent="0">
              <a:buClr>
                <a:schemeClr val="tx2"/>
              </a:buClr>
            </a:pPr>
            <a:endParaRPr lang="en-US" dirty="0"/>
          </a:p>
          <a:p>
            <a:pPr marL="0" indent="0">
              <a:buClr>
                <a:schemeClr val="tx2"/>
              </a:buClr>
            </a:pPr>
            <a:r>
              <a:rPr lang="en-US" dirty="0"/>
              <a:t>Note: Stage 1 is the smallest set that demonstrate the vision and can be completed in 5 </a:t>
            </a:r>
            <a:r>
              <a:rPr lang="en-US" dirty="0" smtClean="0"/>
              <a:t>sprints</a:t>
            </a:r>
            <a:endParaRPr lang="en-US" dirty="0"/>
          </a:p>
        </p:txBody>
      </p:sp>
      <p:sp>
        <p:nvSpPr>
          <p:cNvPr id="168" name="Content Placeholder 3"/>
          <p:cNvSpPr>
            <a:spLocks noGrp="1"/>
          </p:cNvSpPr>
          <p:nvPr>
            <p:ph sz="quarter" idx="4294967295"/>
          </p:nvPr>
        </p:nvSpPr>
        <p:spPr>
          <a:xfrm>
            <a:off x="510233" y="2009775"/>
            <a:ext cx="993775" cy="238125"/>
          </a:xfrm>
        </p:spPr>
        <p:txBody>
          <a:bodyPr/>
          <a:lstStyle/>
          <a:p>
            <a:pPr>
              <a:buClr>
                <a:schemeClr val="tx2"/>
              </a:buClr>
            </a:pPr>
            <a:r>
              <a:rPr lang="en-US" dirty="0" smtClean="0"/>
              <a:t>Short term</a:t>
            </a:r>
            <a:endParaRPr lang="en-US" dirty="0"/>
          </a:p>
        </p:txBody>
      </p:sp>
      <p:sp>
        <p:nvSpPr>
          <p:cNvPr id="169" name="Content Placeholder 3"/>
          <p:cNvSpPr>
            <a:spLocks noGrp="1"/>
          </p:cNvSpPr>
          <p:nvPr>
            <p:ph sz="quarter" idx="4294967295"/>
          </p:nvPr>
        </p:nvSpPr>
        <p:spPr>
          <a:xfrm>
            <a:off x="2817915" y="2009775"/>
            <a:ext cx="993775" cy="238125"/>
          </a:xfrm>
        </p:spPr>
        <p:txBody>
          <a:bodyPr/>
          <a:lstStyle/>
          <a:p>
            <a:pPr algn="r">
              <a:buClr>
                <a:schemeClr val="tx2"/>
              </a:buClr>
            </a:pPr>
            <a:r>
              <a:rPr lang="en-US" dirty="0" smtClean="0"/>
              <a:t>Long term</a:t>
            </a:r>
            <a:endParaRPr lang="en-US" dirty="0"/>
          </a:p>
        </p:txBody>
      </p:sp>
      <p:cxnSp>
        <p:nvCxnSpPr>
          <p:cNvPr id="101" name="Straight Connector 100"/>
          <p:cNvCxnSpPr/>
          <p:nvPr/>
        </p:nvCxnSpPr>
        <p:spPr>
          <a:xfrm>
            <a:off x="1674543" y="2128235"/>
            <a:ext cx="955040" cy="0"/>
          </a:xfrm>
          <a:prstGeom prst="line">
            <a:avLst/>
          </a:prstGeom>
          <a:noFill/>
          <a:ln w="12700" cap="flat">
            <a:solidFill>
              <a:schemeClr val="tx1"/>
            </a:solidFill>
            <a:prstDash val="sysDot"/>
            <a:miter lim="800000"/>
          </a:ln>
          <a:effectLst/>
          <a:sp3d/>
        </p:spPr>
        <p:style>
          <a:lnRef idx="0">
            <a:scrgbClr r="0" g="0" b="0"/>
          </a:lnRef>
          <a:fillRef idx="0">
            <a:scrgbClr r="0" g="0" b="0"/>
          </a:fillRef>
          <a:effectRef idx="0">
            <a:scrgbClr r="0" g="0" b="0"/>
          </a:effectRef>
          <a:fontRef idx="none"/>
        </p:style>
      </p:cxnSp>
      <p:grpSp>
        <p:nvGrpSpPr>
          <p:cNvPr id="130" name="Group 129"/>
          <p:cNvGrpSpPr/>
          <p:nvPr/>
        </p:nvGrpSpPr>
        <p:grpSpPr>
          <a:xfrm>
            <a:off x="441320" y="1455963"/>
            <a:ext cx="3523174" cy="3043846"/>
            <a:chOff x="178588" y="1429408"/>
            <a:chExt cx="4373354" cy="3778359"/>
          </a:xfrm>
        </p:grpSpPr>
        <p:sp>
          <p:nvSpPr>
            <p:cNvPr id="131" name="Shape 217"/>
            <p:cNvSpPr>
              <a:spLocks noChangeArrowheads="1"/>
            </p:cNvSpPr>
            <p:nvPr/>
          </p:nvSpPr>
          <p:spPr bwMode="auto">
            <a:xfrm>
              <a:off x="178588" y="1429408"/>
              <a:ext cx="4373354" cy="31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19050" tIns="19050" rIns="19050" bIns="19050">
              <a:spAutoFit/>
            </a:bodyPr>
            <a:lstStyle>
              <a:lvl1pPr defTabSz="825500">
                <a:defRPr>
                  <a:solidFill>
                    <a:schemeClr val="tx1"/>
                  </a:solidFill>
                  <a:latin typeface="Helvetica" charset="0"/>
                  <a:ea typeface="Helvetica" charset="0"/>
                  <a:cs typeface="Helvetica" charset="0"/>
                </a:defRPr>
              </a:lvl1pPr>
              <a:lvl2pPr marL="742950" indent="-285750" defTabSz="825500">
                <a:defRPr>
                  <a:solidFill>
                    <a:schemeClr val="tx1"/>
                  </a:solidFill>
                  <a:latin typeface="Helvetica" charset="0"/>
                  <a:ea typeface="Helvetica" charset="0"/>
                  <a:cs typeface="Helvetica" charset="0"/>
                </a:defRPr>
              </a:lvl2pPr>
              <a:lvl3pPr marL="1143000" indent="-228600" defTabSz="825500">
                <a:defRPr>
                  <a:solidFill>
                    <a:schemeClr val="tx1"/>
                  </a:solidFill>
                  <a:latin typeface="Helvetica" charset="0"/>
                  <a:ea typeface="Helvetica" charset="0"/>
                  <a:cs typeface="Helvetica" charset="0"/>
                </a:defRPr>
              </a:lvl3pPr>
              <a:lvl4pPr marL="1600200" indent="-228600" defTabSz="825500">
                <a:defRPr>
                  <a:solidFill>
                    <a:schemeClr val="tx1"/>
                  </a:solidFill>
                  <a:latin typeface="Helvetica" charset="0"/>
                  <a:ea typeface="Helvetica" charset="0"/>
                  <a:cs typeface="Helvetica" charset="0"/>
                </a:defRPr>
              </a:lvl4pPr>
              <a:lvl5pPr marL="2057400" indent="-228600" defTabSz="825500">
                <a:defRPr>
                  <a:solidFill>
                    <a:schemeClr val="tx1"/>
                  </a:solidFill>
                  <a:latin typeface="Helvetica" charset="0"/>
                  <a:ea typeface="Helvetica" charset="0"/>
                  <a:cs typeface="Helvetica" charset="0"/>
                </a:defRPr>
              </a:lvl5pPr>
              <a:lvl6pPr marL="2514600" indent="-228600" defTabSz="82550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82550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82550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82550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r>
                <a:rPr lang="en-US" altLang="en-US" sz="1400" dirty="0">
                  <a:solidFill>
                    <a:schemeClr val="tx2"/>
                  </a:solidFill>
                  <a:latin typeface="Helvetica Light" charset="0"/>
                  <a:ea typeface="Helvetica Light" charset="0"/>
                  <a:cs typeface="Helvetica Light" charset="0"/>
                  <a:sym typeface="Helvetica" charset="0"/>
                </a:rPr>
                <a:t>Our user can… / will be able to… </a:t>
              </a:r>
            </a:p>
          </p:txBody>
        </p:sp>
        <p:sp>
          <p:nvSpPr>
            <p:cNvPr id="132" name="Shape 220"/>
            <p:cNvSpPr>
              <a:spLocks noChangeArrowheads="1"/>
            </p:cNvSpPr>
            <p:nvPr/>
          </p:nvSpPr>
          <p:spPr bwMode="auto">
            <a:xfrm>
              <a:off x="910057" y="2827501"/>
              <a:ext cx="363875"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33" name="Shape 221"/>
            <p:cNvSpPr>
              <a:spLocks noChangeArrowheads="1"/>
            </p:cNvSpPr>
            <p:nvPr/>
          </p:nvSpPr>
          <p:spPr bwMode="auto">
            <a:xfrm>
              <a:off x="1288676" y="2903438"/>
              <a:ext cx="363873" cy="363873"/>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34" name="Shape 222"/>
            <p:cNvSpPr>
              <a:spLocks noChangeArrowheads="1"/>
            </p:cNvSpPr>
            <p:nvPr/>
          </p:nvSpPr>
          <p:spPr bwMode="auto">
            <a:xfrm rot="300000">
              <a:off x="1200834" y="3308251"/>
              <a:ext cx="362156" cy="363873"/>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35" name="Shape 223"/>
            <p:cNvSpPr>
              <a:spLocks noChangeArrowheads="1"/>
            </p:cNvSpPr>
            <p:nvPr/>
          </p:nvSpPr>
          <p:spPr bwMode="auto">
            <a:xfrm rot="21360000">
              <a:off x="819833" y="3175164"/>
              <a:ext cx="362157" cy="362157"/>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36" name="Shape 224"/>
            <p:cNvSpPr>
              <a:spLocks noChangeArrowheads="1"/>
            </p:cNvSpPr>
            <p:nvPr/>
          </p:nvSpPr>
          <p:spPr bwMode="auto">
            <a:xfrm rot="21360000">
              <a:off x="1955425" y="2764398"/>
              <a:ext cx="363875" cy="362157"/>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37" name="Shape 225"/>
            <p:cNvSpPr>
              <a:spLocks noChangeArrowheads="1"/>
            </p:cNvSpPr>
            <p:nvPr/>
          </p:nvSpPr>
          <p:spPr bwMode="auto">
            <a:xfrm>
              <a:off x="2138783" y="3152279"/>
              <a:ext cx="363873" cy="363873"/>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38" name="Shape 226"/>
            <p:cNvSpPr>
              <a:spLocks noChangeArrowheads="1"/>
            </p:cNvSpPr>
            <p:nvPr/>
          </p:nvSpPr>
          <p:spPr bwMode="auto">
            <a:xfrm>
              <a:off x="1839936" y="3541613"/>
              <a:ext cx="363873" cy="363873"/>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39" name="Shape 227"/>
            <p:cNvSpPr>
              <a:spLocks noChangeArrowheads="1"/>
            </p:cNvSpPr>
            <p:nvPr/>
          </p:nvSpPr>
          <p:spPr bwMode="auto">
            <a:xfrm rot="240000">
              <a:off x="1793500" y="3145398"/>
              <a:ext cx="363875" cy="362157"/>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40" name="Shape 228"/>
            <p:cNvSpPr>
              <a:spLocks noChangeArrowheads="1"/>
            </p:cNvSpPr>
            <p:nvPr/>
          </p:nvSpPr>
          <p:spPr bwMode="auto">
            <a:xfrm>
              <a:off x="2806723" y="3172783"/>
              <a:ext cx="363875"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41" name="Shape 229"/>
            <p:cNvSpPr>
              <a:spLocks noChangeArrowheads="1"/>
            </p:cNvSpPr>
            <p:nvPr/>
          </p:nvSpPr>
          <p:spPr bwMode="auto">
            <a:xfrm>
              <a:off x="2926049" y="2820358"/>
              <a:ext cx="362157" cy="362157"/>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42" name="Shape 230"/>
            <p:cNvSpPr>
              <a:spLocks noChangeArrowheads="1"/>
            </p:cNvSpPr>
            <p:nvPr/>
          </p:nvSpPr>
          <p:spPr bwMode="auto">
            <a:xfrm rot="21048038">
              <a:off x="3197249" y="3210619"/>
              <a:ext cx="363873" cy="363873"/>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43" name="Shape 231"/>
            <p:cNvSpPr>
              <a:spLocks noChangeArrowheads="1"/>
            </p:cNvSpPr>
            <p:nvPr/>
          </p:nvSpPr>
          <p:spPr bwMode="auto">
            <a:xfrm rot="180000">
              <a:off x="2336426" y="4203601"/>
              <a:ext cx="363873" cy="363873"/>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44" name="Shape 232"/>
            <p:cNvSpPr>
              <a:spLocks noChangeArrowheads="1"/>
            </p:cNvSpPr>
            <p:nvPr/>
          </p:nvSpPr>
          <p:spPr bwMode="auto">
            <a:xfrm rot="21360000">
              <a:off x="3348457" y="2797735"/>
              <a:ext cx="363875"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45" name="Shape 233"/>
            <p:cNvSpPr>
              <a:spLocks noChangeArrowheads="1"/>
            </p:cNvSpPr>
            <p:nvPr/>
          </p:nvSpPr>
          <p:spPr bwMode="auto">
            <a:xfrm>
              <a:off x="2365265" y="2797735"/>
              <a:ext cx="362157" cy="362157"/>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46" name="Shape 234"/>
            <p:cNvSpPr>
              <a:spLocks noChangeArrowheads="1"/>
            </p:cNvSpPr>
            <p:nvPr/>
          </p:nvSpPr>
          <p:spPr bwMode="auto">
            <a:xfrm>
              <a:off x="2275704" y="3820483"/>
              <a:ext cx="363875"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47" name="Shape 235"/>
            <p:cNvSpPr>
              <a:spLocks noChangeArrowheads="1"/>
            </p:cNvSpPr>
            <p:nvPr/>
          </p:nvSpPr>
          <p:spPr bwMode="auto">
            <a:xfrm rot="180000">
              <a:off x="820761" y="4119067"/>
              <a:ext cx="363873" cy="363873"/>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48" name="Shape 236"/>
            <p:cNvSpPr>
              <a:spLocks noChangeArrowheads="1"/>
            </p:cNvSpPr>
            <p:nvPr/>
          </p:nvSpPr>
          <p:spPr bwMode="auto">
            <a:xfrm>
              <a:off x="3300832" y="4007410"/>
              <a:ext cx="363875"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49" name="Shape 237"/>
            <p:cNvSpPr>
              <a:spLocks noChangeArrowheads="1"/>
            </p:cNvSpPr>
            <p:nvPr/>
          </p:nvSpPr>
          <p:spPr bwMode="auto">
            <a:xfrm>
              <a:off x="1325585" y="3709754"/>
              <a:ext cx="363875" cy="362157"/>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50" name="Shape 238"/>
            <p:cNvSpPr>
              <a:spLocks noChangeArrowheads="1"/>
            </p:cNvSpPr>
            <p:nvPr/>
          </p:nvSpPr>
          <p:spPr bwMode="auto">
            <a:xfrm>
              <a:off x="819833" y="3694276"/>
              <a:ext cx="362157"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51" name="Shape 239"/>
            <p:cNvSpPr>
              <a:spLocks noChangeArrowheads="1"/>
            </p:cNvSpPr>
            <p:nvPr/>
          </p:nvSpPr>
          <p:spPr bwMode="auto">
            <a:xfrm rot="21048038">
              <a:off x="1571118" y="4303613"/>
              <a:ext cx="362156" cy="363873"/>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52" name="Shape 240"/>
            <p:cNvSpPr>
              <a:spLocks noChangeArrowheads="1"/>
            </p:cNvSpPr>
            <p:nvPr/>
          </p:nvSpPr>
          <p:spPr bwMode="auto">
            <a:xfrm rot="180000">
              <a:off x="1205333" y="4045248"/>
              <a:ext cx="363873" cy="363873"/>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53" name="Shape 241"/>
            <p:cNvSpPr>
              <a:spLocks noChangeArrowheads="1"/>
            </p:cNvSpPr>
            <p:nvPr/>
          </p:nvSpPr>
          <p:spPr bwMode="auto">
            <a:xfrm rot="300000">
              <a:off x="2820084" y="3623767"/>
              <a:ext cx="362156" cy="363873"/>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54" name="Shape 242"/>
            <p:cNvSpPr>
              <a:spLocks noChangeArrowheads="1"/>
            </p:cNvSpPr>
            <p:nvPr/>
          </p:nvSpPr>
          <p:spPr bwMode="auto">
            <a:xfrm>
              <a:off x="2014030" y="4370288"/>
              <a:ext cx="362156" cy="363873"/>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55" name="Shape 243"/>
            <p:cNvSpPr>
              <a:spLocks noChangeArrowheads="1"/>
            </p:cNvSpPr>
            <p:nvPr/>
          </p:nvSpPr>
          <p:spPr bwMode="auto">
            <a:xfrm rot="21360000">
              <a:off x="1797337" y="3876179"/>
              <a:ext cx="362156" cy="363873"/>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56" name="Shape 244"/>
            <p:cNvSpPr>
              <a:spLocks noChangeArrowheads="1"/>
            </p:cNvSpPr>
            <p:nvPr/>
          </p:nvSpPr>
          <p:spPr bwMode="auto">
            <a:xfrm rot="21360000">
              <a:off x="3216298" y="3575214"/>
              <a:ext cx="363875" cy="362157"/>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57" name="Shape 245"/>
            <p:cNvSpPr>
              <a:spLocks noChangeArrowheads="1"/>
            </p:cNvSpPr>
            <p:nvPr/>
          </p:nvSpPr>
          <p:spPr bwMode="auto">
            <a:xfrm rot="21048038">
              <a:off x="3272521" y="4845610"/>
              <a:ext cx="362157" cy="362157"/>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58" name="Shape 246"/>
            <p:cNvSpPr>
              <a:spLocks noChangeArrowheads="1"/>
            </p:cNvSpPr>
            <p:nvPr/>
          </p:nvSpPr>
          <p:spPr bwMode="auto">
            <a:xfrm rot="180000">
              <a:off x="2842442" y="4595317"/>
              <a:ext cx="363873" cy="363873"/>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59" name="Shape 247"/>
            <p:cNvSpPr>
              <a:spLocks noChangeArrowheads="1"/>
            </p:cNvSpPr>
            <p:nvPr/>
          </p:nvSpPr>
          <p:spPr bwMode="auto">
            <a:xfrm>
              <a:off x="2304543" y="4719142"/>
              <a:ext cx="362156" cy="363873"/>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60" name="Shape 248"/>
            <p:cNvSpPr>
              <a:spLocks noChangeArrowheads="1"/>
            </p:cNvSpPr>
            <p:nvPr/>
          </p:nvSpPr>
          <p:spPr bwMode="auto">
            <a:xfrm>
              <a:off x="1839935" y="4758695"/>
              <a:ext cx="363875" cy="362157"/>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61" name="Shape 249"/>
            <p:cNvSpPr>
              <a:spLocks noChangeArrowheads="1"/>
            </p:cNvSpPr>
            <p:nvPr/>
          </p:nvSpPr>
          <p:spPr bwMode="auto">
            <a:xfrm rot="21048038">
              <a:off x="819833" y="4632489"/>
              <a:ext cx="362157" cy="362157"/>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62" name="Shape 250"/>
            <p:cNvSpPr>
              <a:spLocks noChangeArrowheads="1"/>
            </p:cNvSpPr>
            <p:nvPr/>
          </p:nvSpPr>
          <p:spPr bwMode="auto">
            <a:xfrm rot="21360000">
              <a:off x="1260365" y="4492923"/>
              <a:ext cx="362156" cy="363873"/>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63" name="Shape 251"/>
            <p:cNvSpPr>
              <a:spLocks noChangeArrowheads="1"/>
            </p:cNvSpPr>
            <p:nvPr/>
          </p:nvSpPr>
          <p:spPr bwMode="auto">
            <a:xfrm>
              <a:off x="3197248" y="4449133"/>
              <a:ext cx="363875" cy="362157"/>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64" name="Shape 252"/>
            <p:cNvSpPr>
              <a:spLocks noChangeArrowheads="1"/>
            </p:cNvSpPr>
            <p:nvPr/>
          </p:nvSpPr>
          <p:spPr bwMode="auto">
            <a:xfrm rot="21048038">
              <a:off x="2893638" y="4090754"/>
              <a:ext cx="363875" cy="362157"/>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65" name="Shape 253"/>
            <p:cNvSpPr>
              <a:spLocks noChangeArrowheads="1"/>
            </p:cNvSpPr>
            <p:nvPr/>
          </p:nvSpPr>
          <p:spPr bwMode="auto">
            <a:xfrm rot="180000">
              <a:off x="2311424" y="3490417"/>
              <a:ext cx="363873" cy="363873"/>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66" name="Shape 218"/>
            <p:cNvSpPr/>
            <p:nvPr/>
          </p:nvSpPr>
          <p:spPr>
            <a:xfrm flipH="1" flipV="1">
              <a:off x="264130" y="1896980"/>
              <a:ext cx="4098134" cy="2"/>
            </a:xfrm>
            <a:prstGeom prst="line">
              <a:avLst/>
            </a:prstGeom>
            <a:ln w="6350">
              <a:solidFill>
                <a:schemeClr val="accent6"/>
              </a:solidFill>
              <a:miter lim="400000"/>
            </a:ln>
          </p:spPr>
          <p:txBody>
            <a:bodyPr lIns="19050" tIns="19050" rIns="19050" bIns="19050" anchor="ctr"/>
            <a:lstStyle/>
            <a:p>
              <a:pPr algn="ctr" defTabSz="309563">
                <a:defRPr sz="5600">
                  <a:solidFill>
                    <a:srgbClr val="FFFFFF"/>
                  </a:solidFill>
                  <a:effectLst>
                    <a:outerShdw blurRad="38100" dist="12700" dir="5400000" rotWithShape="0">
                      <a:srgbClr val="000000">
                        <a:alpha val="50000"/>
                      </a:srgbClr>
                    </a:outerShdw>
                  </a:effectLst>
                  <a:uFillTx/>
                </a:defRPr>
              </a:pPr>
              <a:endParaRPr sz="21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7" name="Shape 219"/>
            <p:cNvSpPr/>
            <p:nvPr/>
          </p:nvSpPr>
          <p:spPr>
            <a:xfrm flipH="1" flipV="1">
              <a:off x="265264" y="2601978"/>
              <a:ext cx="4098134" cy="2"/>
            </a:xfrm>
            <a:prstGeom prst="line">
              <a:avLst/>
            </a:prstGeom>
            <a:ln w="6350">
              <a:solidFill>
                <a:schemeClr val="accent6"/>
              </a:solidFill>
              <a:miter lim="400000"/>
            </a:ln>
          </p:spPr>
          <p:txBody>
            <a:bodyPr lIns="19050" tIns="19050" rIns="19050" bIns="19050" anchor="ctr"/>
            <a:lstStyle/>
            <a:p>
              <a:pPr algn="ctr" defTabSz="309563">
                <a:defRPr sz="5600">
                  <a:solidFill>
                    <a:srgbClr val="FFFFFF"/>
                  </a:solidFill>
                  <a:effectLst>
                    <a:outerShdw blurRad="38100" dist="12700" dir="5400000" rotWithShape="0">
                      <a:srgbClr val="000000">
                        <a:alpha val="50000"/>
                      </a:srgbClr>
                    </a:outerShdw>
                  </a:effectLst>
                  <a:uFillTx/>
                </a:defRPr>
              </a:pPr>
              <a:endParaRPr sz="21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cxnSp>
        <p:nvCxnSpPr>
          <p:cNvPr id="172" name="Straight Connector 171"/>
          <p:cNvCxnSpPr/>
          <p:nvPr/>
        </p:nvCxnSpPr>
        <p:spPr>
          <a:xfrm>
            <a:off x="441320" y="1407100"/>
            <a:ext cx="3923283"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5" name="Title 4"/>
          <p:cNvSpPr>
            <a:spLocks noGrp="1"/>
          </p:cNvSpPr>
          <p:nvPr>
            <p:ph type="title"/>
          </p:nvPr>
        </p:nvSpPr>
        <p:spPr>
          <a:xfrm>
            <a:off x="441320" y="370335"/>
            <a:ext cx="3923283" cy="1025912"/>
          </a:xfrm>
        </p:spPr>
        <p:txBody>
          <a:bodyPr/>
          <a:lstStyle/>
          <a:p>
            <a:r>
              <a:rPr lang="en-US" dirty="0"/>
              <a:t>Experience-Based </a:t>
            </a:r>
            <a:r>
              <a:rPr lang="en-US" dirty="0" smtClean="0"/>
              <a:t>Roadmap</a:t>
            </a:r>
            <a:endParaRPr lang="en-US" dirty="0"/>
          </a:p>
        </p:txBody>
      </p:sp>
    </p:spTree>
    <p:extLst>
      <p:ext uri="{BB962C8B-B14F-4D97-AF65-F5344CB8AC3E}">
        <p14:creationId xmlns:p14="http://schemas.microsoft.com/office/powerpoint/2010/main" val="1513424193"/>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441320" y="1407100"/>
            <a:ext cx="3923283"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2" name="Footer Placeholder 1"/>
          <p:cNvSpPr>
            <a:spLocks noGrp="1"/>
          </p:cNvSpPr>
          <p:nvPr>
            <p:ph type="ftr" sz="quarter" idx="10"/>
          </p:nvPr>
        </p:nvSpPr>
        <p:spPr/>
        <p:txBody>
          <a:bodyPr/>
          <a:lstStyle/>
          <a:p>
            <a:r>
              <a:rPr lang="en-US" dirty="0" smtClean="0"/>
              <a:t>IBM Confidential</a:t>
            </a:r>
            <a:endParaRPr lang="en-US" dirty="0"/>
          </a:p>
        </p:txBody>
      </p:sp>
      <p:sp>
        <p:nvSpPr>
          <p:cNvPr id="3" name="Slide Number Placeholder 2"/>
          <p:cNvSpPr>
            <a:spLocks noGrp="1"/>
          </p:cNvSpPr>
          <p:nvPr>
            <p:ph type="sldNum" sz="quarter" idx="11"/>
          </p:nvPr>
        </p:nvSpPr>
        <p:spPr/>
        <p:txBody>
          <a:bodyPr/>
          <a:lstStyle/>
          <a:p>
            <a:fld id="{5714FB1E-E660-F74D-BC29-F339B17ACE97}" type="slidenum">
              <a:rPr lang="uk-UA" smtClean="0"/>
              <a:pPr/>
              <a:t>67</a:t>
            </a:fld>
            <a:endParaRPr lang="uk-UA" dirty="0"/>
          </a:p>
        </p:txBody>
      </p:sp>
      <p:sp>
        <p:nvSpPr>
          <p:cNvPr id="5" name="Title 4"/>
          <p:cNvSpPr>
            <a:spLocks noGrp="1"/>
          </p:cNvSpPr>
          <p:nvPr>
            <p:ph type="title"/>
          </p:nvPr>
        </p:nvSpPr>
        <p:spPr>
          <a:xfrm>
            <a:off x="441320" y="370334"/>
            <a:ext cx="3923283" cy="999933"/>
          </a:xfrm>
        </p:spPr>
        <p:txBody>
          <a:bodyPr/>
          <a:lstStyle/>
          <a:p>
            <a:r>
              <a:rPr lang="en-US" dirty="0"/>
              <a:t>Experience-Based </a:t>
            </a:r>
            <a:r>
              <a:rPr lang="en-US" dirty="0" smtClean="0"/>
              <a:t>Roadmap</a:t>
            </a:r>
            <a:endParaRPr lang="en-US" dirty="0"/>
          </a:p>
        </p:txBody>
      </p:sp>
      <p:sp>
        <p:nvSpPr>
          <p:cNvPr id="4" name="Content Placeholder 3"/>
          <p:cNvSpPr>
            <a:spLocks noGrp="1"/>
          </p:cNvSpPr>
          <p:nvPr>
            <p:ph sz="quarter" idx="13"/>
          </p:nvPr>
        </p:nvSpPr>
        <p:spPr/>
        <p:txBody>
          <a:bodyPr/>
          <a:lstStyle/>
          <a:p>
            <a:pPr marL="342900" indent="-342900">
              <a:buClr>
                <a:schemeClr val="tx2"/>
              </a:buClr>
              <a:buFont typeface="+mj-lt"/>
              <a:buAutoNum type="arabicPeriod"/>
            </a:pPr>
            <a:r>
              <a:rPr lang="en-US" dirty="0"/>
              <a:t>Post user </a:t>
            </a:r>
            <a:r>
              <a:rPr lang="en-US" dirty="0" err="1"/>
              <a:t>enablements</a:t>
            </a:r>
            <a:r>
              <a:rPr lang="en-US" dirty="0"/>
              <a:t> onto the map, one per sticky note. </a:t>
            </a:r>
          </a:p>
          <a:p>
            <a:pPr marL="342900" indent="-342900">
              <a:buClr>
                <a:schemeClr val="tx2"/>
              </a:buClr>
              <a:buFont typeface="+mj-lt"/>
              <a:buAutoNum type="arabicPeriod"/>
            </a:pPr>
            <a:r>
              <a:rPr lang="en-US" dirty="0"/>
              <a:t>To focus on the user enablement (not on the features), start each note with Can… or  Will be able to…</a:t>
            </a:r>
          </a:p>
          <a:p>
            <a:pPr marL="342900" indent="-342900">
              <a:buClr>
                <a:schemeClr val="tx2"/>
              </a:buClr>
              <a:buFont typeface="+mj-lt"/>
              <a:buAutoNum type="arabicPeriod"/>
            </a:pPr>
            <a:r>
              <a:rPr lang="en-US" dirty="0"/>
              <a:t>Move the sticky notes in relation to each other on the map to match the journey where they make sense.</a:t>
            </a:r>
          </a:p>
          <a:p>
            <a:pPr marL="342900" indent="-342900">
              <a:buClr>
                <a:schemeClr val="tx2"/>
              </a:buClr>
              <a:buFont typeface="+mj-lt"/>
              <a:buAutoNum type="arabicPeriod"/>
            </a:pPr>
            <a:r>
              <a:rPr lang="en-US" dirty="0"/>
              <a:t>As a final step, try to identify and draw three separate columns: Stage 1, Stage 2, and Stage 3.</a:t>
            </a:r>
          </a:p>
          <a:p>
            <a:pPr marL="0" indent="0">
              <a:buClr>
                <a:schemeClr val="tx2"/>
              </a:buClr>
            </a:pPr>
            <a:endParaRPr lang="en-US" dirty="0"/>
          </a:p>
          <a:p>
            <a:pPr marL="0" indent="0">
              <a:buClr>
                <a:schemeClr val="tx2"/>
              </a:buClr>
            </a:pPr>
            <a:r>
              <a:rPr lang="en-US" dirty="0"/>
              <a:t>Note: Stage 1 is the smallest set that demonstrate the vision and can be completed in 5 </a:t>
            </a:r>
            <a:r>
              <a:rPr lang="en-US" dirty="0" smtClean="0"/>
              <a:t>sprints</a:t>
            </a:r>
            <a:endParaRPr lang="en-US" dirty="0"/>
          </a:p>
        </p:txBody>
      </p:sp>
      <p:grpSp>
        <p:nvGrpSpPr>
          <p:cNvPr id="6" name="Group 5"/>
          <p:cNvGrpSpPr/>
          <p:nvPr/>
        </p:nvGrpSpPr>
        <p:grpSpPr>
          <a:xfrm>
            <a:off x="441320" y="1455963"/>
            <a:ext cx="3523174" cy="3043846"/>
            <a:chOff x="178588" y="1429408"/>
            <a:chExt cx="4373354" cy="3778359"/>
          </a:xfrm>
        </p:grpSpPr>
        <p:sp>
          <p:nvSpPr>
            <p:cNvPr id="7" name="Shape 217"/>
            <p:cNvSpPr>
              <a:spLocks noChangeArrowheads="1"/>
            </p:cNvSpPr>
            <p:nvPr/>
          </p:nvSpPr>
          <p:spPr bwMode="auto">
            <a:xfrm>
              <a:off x="178588" y="1429408"/>
              <a:ext cx="4373354" cy="31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19050" tIns="19050" rIns="19050" bIns="19050">
              <a:spAutoFit/>
            </a:bodyPr>
            <a:lstStyle>
              <a:lvl1pPr defTabSz="825500">
                <a:defRPr>
                  <a:solidFill>
                    <a:schemeClr val="tx1"/>
                  </a:solidFill>
                  <a:latin typeface="Helvetica" charset="0"/>
                  <a:ea typeface="Helvetica" charset="0"/>
                  <a:cs typeface="Helvetica" charset="0"/>
                </a:defRPr>
              </a:lvl1pPr>
              <a:lvl2pPr marL="742950" indent="-285750" defTabSz="825500">
                <a:defRPr>
                  <a:solidFill>
                    <a:schemeClr val="tx1"/>
                  </a:solidFill>
                  <a:latin typeface="Helvetica" charset="0"/>
                  <a:ea typeface="Helvetica" charset="0"/>
                  <a:cs typeface="Helvetica" charset="0"/>
                </a:defRPr>
              </a:lvl2pPr>
              <a:lvl3pPr marL="1143000" indent="-228600" defTabSz="825500">
                <a:defRPr>
                  <a:solidFill>
                    <a:schemeClr val="tx1"/>
                  </a:solidFill>
                  <a:latin typeface="Helvetica" charset="0"/>
                  <a:ea typeface="Helvetica" charset="0"/>
                  <a:cs typeface="Helvetica" charset="0"/>
                </a:defRPr>
              </a:lvl3pPr>
              <a:lvl4pPr marL="1600200" indent="-228600" defTabSz="825500">
                <a:defRPr>
                  <a:solidFill>
                    <a:schemeClr val="tx1"/>
                  </a:solidFill>
                  <a:latin typeface="Helvetica" charset="0"/>
                  <a:ea typeface="Helvetica" charset="0"/>
                  <a:cs typeface="Helvetica" charset="0"/>
                </a:defRPr>
              </a:lvl4pPr>
              <a:lvl5pPr marL="2057400" indent="-228600" defTabSz="825500">
                <a:defRPr>
                  <a:solidFill>
                    <a:schemeClr val="tx1"/>
                  </a:solidFill>
                  <a:latin typeface="Helvetica" charset="0"/>
                  <a:ea typeface="Helvetica" charset="0"/>
                  <a:cs typeface="Helvetica" charset="0"/>
                </a:defRPr>
              </a:lvl5pPr>
              <a:lvl6pPr marL="2514600" indent="-228600" defTabSz="82550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82550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82550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82550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r>
                <a:rPr lang="en-US" altLang="en-US" sz="1400" dirty="0">
                  <a:solidFill>
                    <a:schemeClr val="tx2"/>
                  </a:solidFill>
                  <a:latin typeface="Helvetica Light" charset="0"/>
                  <a:ea typeface="Helvetica Light" charset="0"/>
                  <a:cs typeface="Helvetica Light" charset="0"/>
                  <a:sym typeface="Helvetica" charset="0"/>
                </a:rPr>
                <a:t>Our user can… / will be able to… </a:t>
              </a:r>
            </a:p>
          </p:txBody>
        </p:sp>
        <p:sp>
          <p:nvSpPr>
            <p:cNvPr id="8" name="Shape 220"/>
            <p:cNvSpPr>
              <a:spLocks noChangeArrowheads="1"/>
            </p:cNvSpPr>
            <p:nvPr/>
          </p:nvSpPr>
          <p:spPr bwMode="auto">
            <a:xfrm>
              <a:off x="910057" y="2827501"/>
              <a:ext cx="363875"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9" name="Shape 221"/>
            <p:cNvSpPr>
              <a:spLocks noChangeArrowheads="1"/>
            </p:cNvSpPr>
            <p:nvPr/>
          </p:nvSpPr>
          <p:spPr bwMode="auto">
            <a:xfrm>
              <a:off x="1288676" y="2903438"/>
              <a:ext cx="363873" cy="363873"/>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0" name="Shape 222"/>
            <p:cNvSpPr>
              <a:spLocks noChangeArrowheads="1"/>
            </p:cNvSpPr>
            <p:nvPr/>
          </p:nvSpPr>
          <p:spPr bwMode="auto">
            <a:xfrm rot="300000">
              <a:off x="1200834" y="3308251"/>
              <a:ext cx="362156" cy="363873"/>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1" name="Shape 223"/>
            <p:cNvSpPr>
              <a:spLocks noChangeArrowheads="1"/>
            </p:cNvSpPr>
            <p:nvPr/>
          </p:nvSpPr>
          <p:spPr bwMode="auto">
            <a:xfrm rot="21360000">
              <a:off x="819833" y="3175164"/>
              <a:ext cx="362157" cy="362157"/>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2" name="Shape 224"/>
            <p:cNvSpPr>
              <a:spLocks noChangeArrowheads="1"/>
            </p:cNvSpPr>
            <p:nvPr/>
          </p:nvSpPr>
          <p:spPr bwMode="auto">
            <a:xfrm rot="21360000">
              <a:off x="1955425" y="2764398"/>
              <a:ext cx="363875" cy="362157"/>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3" name="Shape 225"/>
            <p:cNvSpPr>
              <a:spLocks noChangeArrowheads="1"/>
            </p:cNvSpPr>
            <p:nvPr/>
          </p:nvSpPr>
          <p:spPr bwMode="auto">
            <a:xfrm>
              <a:off x="2138783" y="3152279"/>
              <a:ext cx="363873" cy="363873"/>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4" name="Shape 226"/>
            <p:cNvSpPr>
              <a:spLocks noChangeArrowheads="1"/>
            </p:cNvSpPr>
            <p:nvPr/>
          </p:nvSpPr>
          <p:spPr bwMode="auto">
            <a:xfrm>
              <a:off x="1839936" y="3541613"/>
              <a:ext cx="363873" cy="363873"/>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5" name="Shape 227"/>
            <p:cNvSpPr>
              <a:spLocks noChangeArrowheads="1"/>
            </p:cNvSpPr>
            <p:nvPr/>
          </p:nvSpPr>
          <p:spPr bwMode="auto">
            <a:xfrm rot="240000">
              <a:off x="1793500" y="3145398"/>
              <a:ext cx="363875" cy="362157"/>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6" name="Shape 228"/>
            <p:cNvSpPr>
              <a:spLocks noChangeArrowheads="1"/>
            </p:cNvSpPr>
            <p:nvPr/>
          </p:nvSpPr>
          <p:spPr bwMode="auto">
            <a:xfrm>
              <a:off x="2806723" y="3172783"/>
              <a:ext cx="363875"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7" name="Shape 229"/>
            <p:cNvSpPr>
              <a:spLocks noChangeArrowheads="1"/>
            </p:cNvSpPr>
            <p:nvPr/>
          </p:nvSpPr>
          <p:spPr bwMode="auto">
            <a:xfrm>
              <a:off x="2926049" y="2820358"/>
              <a:ext cx="362157" cy="362157"/>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8" name="Shape 230"/>
            <p:cNvSpPr>
              <a:spLocks noChangeArrowheads="1"/>
            </p:cNvSpPr>
            <p:nvPr/>
          </p:nvSpPr>
          <p:spPr bwMode="auto">
            <a:xfrm rot="21048038">
              <a:off x="3197249" y="3210619"/>
              <a:ext cx="363873" cy="363873"/>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19" name="Shape 231"/>
            <p:cNvSpPr>
              <a:spLocks noChangeArrowheads="1"/>
            </p:cNvSpPr>
            <p:nvPr/>
          </p:nvSpPr>
          <p:spPr bwMode="auto">
            <a:xfrm rot="180000">
              <a:off x="2336426" y="4203601"/>
              <a:ext cx="363873" cy="363873"/>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20" name="Shape 232"/>
            <p:cNvSpPr>
              <a:spLocks noChangeArrowheads="1"/>
            </p:cNvSpPr>
            <p:nvPr/>
          </p:nvSpPr>
          <p:spPr bwMode="auto">
            <a:xfrm rot="21360000">
              <a:off x="3348457" y="2797735"/>
              <a:ext cx="363875"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21" name="Shape 233"/>
            <p:cNvSpPr>
              <a:spLocks noChangeArrowheads="1"/>
            </p:cNvSpPr>
            <p:nvPr/>
          </p:nvSpPr>
          <p:spPr bwMode="auto">
            <a:xfrm>
              <a:off x="2365265" y="2797735"/>
              <a:ext cx="362157" cy="362157"/>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22" name="Shape 234"/>
            <p:cNvSpPr>
              <a:spLocks noChangeArrowheads="1"/>
            </p:cNvSpPr>
            <p:nvPr/>
          </p:nvSpPr>
          <p:spPr bwMode="auto">
            <a:xfrm>
              <a:off x="2275704" y="3820483"/>
              <a:ext cx="363875"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23" name="Shape 235"/>
            <p:cNvSpPr>
              <a:spLocks noChangeArrowheads="1"/>
            </p:cNvSpPr>
            <p:nvPr/>
          </p:nvSpPr>
          <p:spPr bwMode="auto">
            <a:xfrm rot="180000">
              <a:off x="820761" y="4119067"/>
              <a:ext cx="363873" cy="363873"/>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24" name="Shape 236"/>
            <p:cNvSpPr>
              <a:spLocks noChangeArrowheads="1"/>
            </p:cNvSpPr>
            <p:nvPr/>
          </p:nvSpPr>
          <p:spPr bwMode="auto">
            <a:xfrm>
              <a:off x="3300832" y="4007410"/>
              <a:ext cx="363875"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25" name="Shape 237"/>
            <p:cNvSpPr>
              <a:spLocks noChangeArrowheads="1"/>
            </p:cNvSpPr>
            <p:nvPr/>
          </p:nvSpPr>
          <p:spPr bwMode="auto">
            <a:xfrm>
              <a:off x="1325585" y="3709754"/>
              <a:ext cx="363875" cy="362157"/>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26" name="Shape 238"/>
            <p:cNvSpPr>
              <a:spLocks noChangeArrowheads="1"/>
            </p:cNvSpPr>
            <p:nvPr/>
          </p:nvSpPr>
          <p:spPr bwMode="auto">
            <a:xfrm>
              <a:off x="819833" y="3694276"/>
              <a:ext cx="362157" cy="362157"/>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27" name="Shape 239"/>
            <p:cNvSpPr>
              <a:spLocks noChangeArrowheads="1"/>
            </p:cNvSpPr>
            <p:nvPr/>
          </p:nvSpPr>
          <p:spPr bwMode="auto">
            <a:xfrm rot="21048038">
              <a:off x="1571118" y="4303613"/>
              <a:ext cx="362156" cy="363873"/>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28" name="Shape 240"/>
            <p:cNvSpPr>
              <a:spLocks noChangeArrowheads="1"/>
            </p:cNvSpPr>
            <p:nvPr/>
          </p:nvSpPr>
          <p:spPr bwMode="auto">
            <a:xfrm rot="180000">
              <a:off x="1205333" y="4045248"/>
              <a:ext cx="363873" cy="363873"/>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29" name="Shape 241"/>
            <p:cNvSpPr>
              <a:spLocks noChangeArrowheads="1"/>
            </p:cNvSpPr>
            <p:nvPr/>
          </p:nvSpPr>
          <p:spPr bwMode="auto">
            <a:xfrm rot="300000">
              <a:off x="2820084" y="3623767"/>
              <a:ext cx="362156" cy="363873"/>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30" name="Shape 242"/>
            <p:cNvSpPr>
              <a:spLocks noChangeArrowheads="1"/>
            </p:cNvSpPr>
            <p:nvPr/>
          </p:nvSpPr>
          <p:spPr bwMode="auto">
            <a:xfrm>
              <a:off x="2014030" y="4370288"/>
              <a:ext cx="362156" cy="363873"/>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31" name="Shape 243"/>
            <p:cNvSpPr>
              <a:spLocks noChangeArrowheads="1"/>
            </p:cNvSpPr>
            <p:nvPr/>
          </p:nvSpPr>
          <p:spPr bwMode="auto">
            <a:xfrm rot="21360000">
              <a:off x="1797337" y="3876179"/>
              <a:ext cx="362156" cy="363873"/>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32" name="Shape 244"/>
            <p:cNvSpPr>
              <a:spLocks noChangeArrowheads="1"/>
            </p:cNvSpPr>
            <p:nvPr/>
          </p:nvSpPr>
          <p:spPr bwMode="auto">
            <a:xfrm rot="21360000">
              <a:off x="3216298" y="3575214"/>
              <a:ext cx="363875" cy="362157"/>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33" name="Shape 245"/>
            <p:cNvSpPr>
              <a:spLocks noChangeArrowheads="1"/>
            </p:cNvSpPr>
            <p:nvPr/>
          </p:nvSpPr>
          <p:spPr bwMode="auto">
            <a:xfrm rot="21048038">
              <a:off x="3272521" y="4845610"/>
              <a:ext cx="362157" cy="362157"/>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34" name="Shape 246"/>
            <p:cNvSpPr>
              <a:spLocks noChangeArrowheads="1"/>
            </p:cNvSpPr>
            <p:nvPr/>
          </p:nvSpPr>
          <p:spPr bwMode="auto">
            <a:xfrm rot="180000">
              <a:off x="2842442" y="4595317"/>
              <a:ext cx="363873" cy="363873"/>
            </a:xfrm>
            <a:prstGeom prst="rect">
              <a:avLst/>
            </a:prstGeom>
            <a:solidFill>
              <a:srgbClr val="A0C83C"/>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35" name="Shape 247"/>
            <p:cNvSpPr>
              <a:spLocks noChangeArrowheads="1"/>
            </p:cNvSpPr>
            <p:nvPr/>
          </p:nvSpPr>
          <p:spPr bwMode="auto">
            <a:xfrm>
              <a:off x="2304543" y="4719142"/>
              <a:ext cx="362156" cy="363873"/>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36" name="Shape 248"/>
            <p:cNvSpPr>
              <a:spLocks noChangeArrowheads="1"/>
            </p:cNvSpPr>
            <p:nvPr/>
          </p:nvSpPr>
          <p:spPr bwMode="auto">
            <a:xfrm>
              <a:off x="1839935" y="4758695"/>
              <a:ext cx="363875" cy="362157"/>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37" name="Shape 249"/>
            <p:cNvSpPr>
              <a:spLocks noChangeArrowheads="1"/>
            </p:cNvSpPr>
            <p:nvPr/>
          </p:nvSpPr>
          <p:spPr bwMode="auto">
            <a:xfrm rot="21048038">
              <a:off x="819833" y="4632489"/>
              <a:ext cx="362157" cy="362157"/>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38" name="Shape 250"/>
            <p:cNvSpPr>
              <a:spLocks noChangeArrowheads="1"/>
            </p:cNvSpPr>
            <p:nvPr/>
          </p:nvSpPr>
          <p:spPr bwMode="auto">
            <a:xfrm rot="21360000">
              <a:off x="1260365" y="4492923"/>
              <a:ext cx="362156" cy="363873"/>
            </a:xfrm>
            <a:prstGeom prst="rect">
              <a:avLst/>
            </a:prstGeom>
            <a:solidFill>
              <a:srgbClr val="4CC0E3"/>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39" name="Shape 251"/>
            <p:cNvSpPr>
              <a:spLocks noChangeArrowheads="1"/>
            </p:cNvSpPr>
            <p:nvPr/>
          </p:nvSpPr>
          <p:spPr bwMode="auto">
            <a:xfrm>
              <a:off x="3197248" y="4449133"/>
              <a:ext cx="363875" cy="362157"/>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40" name="Shape 252"/>
            <p:cNvSpPr>
              <a:spLocks noChangeArrowheads="1"/>
            </p:cNvSpPr>
            <p:nvPr/>
          </p:nvSpPr>
          <p:spPr bwMode="auto">
            <a:xfrm rot="21048038">
              <a:off x="2893638" y="4090754"/>
              <a:ext cx="363875" cy="362157"/>
            </a:xfrm>
            <a:prstGeom prst="rect">
              <a:avLst/>
            </a:prstGeom>
            <a:solidFill>
              <a:srgbClr val="FFCE07"/>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41" name="Shape 253"/>
            <p:cNvSpPr>
              <a:spLocks noChangeArrowheads="1"/>
            </p:cNvSpPr>
            <p:nvPr/>
          </p:nvSpPr>
          <p:spPr bwMode="auto">
            <a:xfrm rot="180000">
              <a:off x="2311424" y="3490417"/>
              <a:ext cx="363873" cy="363873"/>
            </a:xfrm>
            <a:prstGeom prst="rect">
              <a:avLst/>
            </a:prstGeom>
            <a:solidFill>
              <a:srgbClr val="E67FA8"/>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42" name="Shape 218"/>
            <p:cNvSpPr/>
            <p:nvPr/>
          </p:nvSpPr>
          <p:spPr>
            <a:xfrm flipH="1" flipV="1">
              <a:off x="264130" y="1896980"/>
              <a:ext cx="4098134" cy="2"/>
            </a:xfrm>
            <a:prstGeom prst="line">
              <a:avLst/>
            </a:prstGeom>
            <a:ln w="6350">
              <a:solidFill>
                <a:schemeClr val="accent6"/>
              </a:solidFill>
              <a:miter lim="400000"/>
            </a:ln>
          </p:spPr>
          <p:txBody>
            <a:bodyPr lIns="19050" tIns="19050" rIns="19050" bIns="19050" anchor="ctr"/>
            <a:lstStyle/>
            <a:p>
              <a:pPr algn="ctr" defTabSz="309563">
                <a:defRPr sz="5600">
                  <a:solidFill>
                    <a:srgbClr val="FFFFFF"/>
                  </a:solidFill>
                  <a:effectLst>
                    <a:outerShdw blurRad="38100" dist="12700" dir="5400000" rotWithShape="0">
                      <a:srgbClr val="000000">
                        <a:alpha val="50000"/>
                      </a:srgbClr>
                    </a:outerShdw>
                  </a:effectLst>
                  <a:uFillTx/>
                </a:defRPr>
              </a:pPr>
              <a:endParaRPr sz="21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219"/>
            <p:cNvSpPr/>
            <p:nvPr/>
          </p:nvSpPr>
          <p:spPr>
            <a:xfrm flipH="1" flipV="1">
              <a:off x="265264" y="2601978"/>
              <a:ext cx="4098134" cy="2"/>
            </a:xfrm>
            <a:prstGeom prst="line">
              <a:avLst/>
            </a:prstGeom>
            <a:ln w="6350">
              <a:solidFill>
                <a:schemeClr val="accent6"/>
              </a:solidFill>
              <a:miter lim="400000"/>
            </a:ln>
          </p:spPr>
          <p:txBody>
            <a:bodyPr lIns="19050" tIns="19050" rIns="19050" bIns="19050" anchor="ctr"/>
            <a:lstStyle/>
            <a:p>
              <a:pPr algn="ctr" defTabSz="309563">
                <a:defRPr sz="5600">
                  <a:solidFill>
                    <a:srgbClr val="FFFFFF"/>
                  </a:solidFill>
                  <a:effectLst>
                    <a:outerShdw blurRad="38100" dist="12700" dir="5400000" rotWithShape="0">
                      <a:srgbClr val="000000">
                        <a:alpha val="50000"/>
                      </a:srgbClr>
                    </a:outerShdw>
                  </a:effectLst>
                  <a:uFillTx/>
                </a:defRPr>
              </a:pPr>
              <a:endParaRPr sz="21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44" name="Group 43"/>
          <p:cNvGrpSpPr/>
          <p:nvPr/>
        </p:nvGrpSpPr>
        <p:grpSpPr>
          <a:xfrm>
            <a:off x="1662325" y="1805225"/>
            <a:ext cx="915154" cy="2724302"/>
            <a:chOff x="1476593" y="1957425"/>
            <a:chExt cx="915154" cy="3186076"/>
          </a:xfrm>
        </p:grpSpPr>
        <p:sp>
          <p:nvSpPr>
            <p:cNvPr id="45" name="Shape 263"/>
            <p:cNvSpPr/>
            <p:nvPr/>
          </p:nvSpPr>
          <p:spPr>
            <a:xfrm flipV="1">
              <a:off x="1476593" y="1957425"/>
              <a:ext cx="10220" cy="3186076"/>
            </a:xfrm>
            <a:prstGeom prst="line">
              <a:avLst/>
            </a:prstGeom>
            <a:ln w="6350">
              <a:solidFill>
                <a:schemeClr val="accent6"/>
              </a:solidFill>
              <a:miter lim="400000"/>
            </a:ln>
          </p:spPr>
          <p:txBody>
            <a:bodyPr lIns="19050" tIns="19050" rIns="19050" bIns="19050" anchor="ctr"/>
            <a:lstStyle/>
            <a:p>
              <a:pPr algn="ctr" defTabSz="309563">
                <a:defRPr sz="5600">
                  <a:solidFill>
                    <a:srgbClr val="FFFFFF"/>
                  </a:solidFill>
                  <a:effectLst>
                    <a:outerShdw blurRad="38100" dist="12700" dir="5400000" rotWithShape="0">
                      <a:srgbClr val="000000">
                        <a:alpha val="50000"/>
                      </a:srgbClr>
                    </a:outerShdw>
                  </a:effectLst>
                  <a:uFillTx/>
                </a:defRPr>
              </a:pPr>
              <a:endParaRPr sz="21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267"/>
            <p:cNvSpPr/>
            <p:nvPr/>
          </p:nvSpPr>
          <p:spPr>
            <a:xfrm flipH="1" flipV="1">
              <a:off x="2387074" y="1957425"/>
              <a:ext cx="4673" cy="3186076"/>
            </a:xfrm>
            <a:prstGeom prst="line">
              <a:avLst/>
            </a:prstGeom>
            <a:ln w="6350">
              <a:solidFill>
                <a:schemeClr val="accent6"/>
              </a:solidFill>
              <a:miter lim="400000"/>
            </a:ln>
          </p:spPr>
          <p:txBody>
            <a:bodyPr lIns="19050" tIns="19050" rIns="19050" bIns="19050" anchor="ctr"/>
            <a:lstStyle/>
            <a:p>
              <a:pPr algn="ctr" defTabSz="309563">
                <a:defRPr sz="5600">
                  <a:solidFill>
                    <a:srgbClr val="FFFFFF"/>
                  </a:solidFill>
                  <a:effectLst>
                    <a:outerShdw blurRad="38100" dist="12700" dir="5400000" rotWithShape="0">
                      <a:srgbClr val="000000">
                        <a:alpha val="50000"/>
                      </a:srgbClr>
                    </a:outerShdw>
                  </a:effectLst>
                  <a:uFillTx/>
                </a:defRPr>
              </a:pPr>
              <a:endParaRPr sz="21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47" name="Group 306"/>
          <p:cNvGrpSpPr>
            <a:grpSpLocks/>
          </p:cNvGrpSpPr>
          <p:nvPr/>
        </p:nvGrpSpPr>
        <p:grpSpPr bwMode="auto">
          <a:xfrm>
            <a:off x="1890006" y="1887306"/>
            <a:ext cx="470822" cy="464252"/>
            <a:chOff x="5205" y="11519"/>
            <a:chExt cx="683311" cy="671877"/>
          </a:xfrm>
        </p:grpSpPr>
        <p:sp>
          <p:nvSpPr>
            <p:cNvPr id="48" name="Shape 303"/>
            <p:cNvSpPr>
              <a:spLocks noChangeArrowheads="1"/>
            </p:cNvSpPr>
            <p:nvPr/>
          </p:nvSpPr>
          <p:spPr bwMode="auto">
            <a:xfrm rot="-120000">
              <a:off x="11561" y="11519"/>
              <a:ext cx="670598" cy="671877"/>
            </a:xfrm>
            <a:prstGeom prst="rect">
              <a:avLst/>
            </a:prstGeom>
            <a:solidFill>
              <a:schemeClr val="bg2"/>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49" name="Shape 304"/>
            <p:cNvSpPr>
              <a:spLocks noChangeArrowheads="1"/>
            </p:cNvSpPr>
            <p:nvPr/>
          </p:nvSpPr>
          <p:spPr bwMode="auto">
            <a:xfrm rot="21480000">
              <a:off x="5205" y="78672"/>
              <a:ext cx="673774" cy="100220"/>
            </a:xfrm>
            <a:prstGeom prst="rect">
              <a:avLst/>
            </a:prstGeom>
            <a:noFill/>
            <a:ln>
              <a:noFill/>
            </a:ln>
            <a:extLst/>
          </p:spPr>
          <p:txBody>
            <a:bodyPr lIns="0" tIns="0" rIns="0" bIns="0" anchor="ctr">
              <a:spAutoFit/>
            </a:bodyPr>
            <a:lstStyle>
              <a:lvl1pPr marL="0" marR="0" defTabSz="825500">
                <a:defRPr sz="1200" b="1">
                  <a:uFillTx/>
                  <a:latin typeface="Helvetica"/>
                  <a:ea typeface="Helvetica"/>
                  <a:cs typeface="Helvetica"/>
                  <a:sym typeface="Helvetica"/>
                </a:defRPr>
              </a:lvl1pPr>
            </a:lstStyle>
            <a:p>
              <a:pPr algn="ctr">
                <a:defRPr/>
              </a:pPr>
              <a:r>
                <a:rPr lang="en-US" sz="450" b="0" dirty="0" smtClean="0"/>
                <a:t>Stage</a:t>
              </a:r>
              <a:endParaRPr lang="en-US" sz="450" b="0" dirty="0"/>
            </a:p>
          </p:txBody>
        </p:sp>
        <p:sp>
          <p:nvSpPr>
            <p:cNvPr id="50" name="Shape 305"/>
            <p:cNvSpPr>
              <a:spLocks noChangeArrowheads="1"/>
            </p:cNvSpPr>
            <p:nvPr/>
          </p:nvSpPr>
          <p:spPr bwMode="auto">
            <a:xfrm rot="21480000">
              <a:off x="14741" y="323131"/>
              <a:ext cx="673775" cy="188102"/>
            </a:xfrm>
            <a:prstGeom prst="rect">
              <a:avLst/>
            </a:prstGeom>
            <a:noFill/>
            <a:ln>
              <a:noFill/>
            </a:ln>
            <a:extLst/>
          </p:spPr>
          <p:txBody>
            <a:bodyPr lIns="0" tIns="0" rIns="0" bIns="0" anchor="ctr">
              <a:spAutoFit/>
            </a:bodyPr>
            <a:lstStyle>
              <a:lvl1pPr marL="0" marR="0" defTabSz="825500">
                <a:lnSpc>
                  <a:spcPct val="70000"/>
                </a:lnSpc>
                <a:defRPr sz="3600" b="1">
                  <a:uFillTx/>
                  <a:latin typeface="Helvetica"/>
                  <a:ea typeface="Helvetica"/>
                  <a:cs typeface="Helvetica"/>
                  <a:sym typeface="Helvetica"/>
                </a:defRPr>
              </a:lvl1pPr>
            </a:lstStyle>
            <a:p>
              <a:pPr algn="ctr">
                <a:defRPr/>
              </a:pPr>
              <a:r>
                <a:rPr sz="1350" dirty="0"/>
                <a:t>2</a:t>
              </a:r>
            </a:p>
          </p:txBody>
        </p:sp>
      </p:grpSp>
      <p:grpSp>
        <p:nvGrpSpPr>
          <p:cNvPr id="51" name="Group 310"/>
          <p:cNvGrpSpPr>
            <a:grpSpLocks/>
          </p:cNvGrpSpPr>
          <p:nvPr/>
        </p:nvGrpSpPr>
        <p:grpSpPr bwMode="auto">
          <a:xfrm>
            <a:off x="2813992" y="1906190"/>
            <a:ext cx="473012" cy="464252"/>
            <a:chOff x="9324" y="11519"/>
            <a:chExt cx="685760" cy="671877"/>
          </a:xfrm>
        </p:grpSpPr>
        <p:sp>
          <p:nvSpPr>
            <p:cNvPr id="52" name="Shape 307"/>
            <p:cNvSpPr>
              <a:spLocks noChangeArrowheads="1"/>
            </p:cNvSpPr>
            <p:nvPr/>
          </p:nvSpPr>
          <p:spPr bwMode="auto">
            <a:xfrm rot="120000">
              <a:off x="15674" y="11519"/>
              <a:ext cx="673061" cy="671877"/>
            </a:xfrm>
            <a:prstGeom prst="rect">
              <a:avLst/>
            </a:prstGeom>
            <a:solidFill>
              <a:schemeClr val="bg2"/>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53" name="Shape 308"/>
            <p:cNvSpPr>
              <a:spLocks noChangeArrowheads="1"/>
            </p:cNvSpPr>
            <p:nvPr/>
          </p:nvSpPr>
          <p:spPr bwMode="auto">
            <a:xfrm rot="120000">
              <a:off x="22024" y="78672"/>
              <a:ext cx="673060" cy="100220"/>
            </a:xfrm>
            <a:prstGeom prst="rect">
              <a:avLst/>
            </a:prstGeom>
            <a:noFill/>
            <a:ln>
              <a:noFill/>
            </a:ln>
            <a:extLst/>
          </p:spPr>
          <p:txBody>
            <a:bodyPr lIns="0" tIns="0" rIns="0" bIns="0" anchor="ctr">
              <a:spAutoFit/>
            </a:bodyPr>
            <a:lstStyle>
              <a:lvl1pPr marL="0" marR="0" defTabSz="825500">
                <a:defRPr sz="1200" b="1">
                  <a:uFillTx/>
                  <a:latin typeface="Helvetica"/>
                  <a:ea typeface="Helvetica"/>
                  <a:cs typeface="Helvetica"/>
                  <a:sym typeface="Helvetica"/>
                </a:defRPr>
              </a:lvl1pPr>
            </a:lstStyle>
            <a:p>
              <a:pPr algn="ctr">
                <a:defRPr/>
              </a:pPr>
              <a:r>
                <a:rPr lang="en-US" sz="450" b="0" dirty="0" smtClean="0"/>
                <a:t>Stage</a:t>
              </a:r>
              <a:endParaRPr lang="en-US" sz="450" b="0" dirty="0"/>
            </a:p>
          </p:txBody>
        </p:sp>
        <p:sp>
          <p:nvSpPr>
            <p:cNvPr id="54" name="Shape 309"/>
            <p:cNvSpPr>
              <a:spLocks noChangeArrowheads="1"/>
            </p:cNvSpPr>
            <p:nvPr/>
          </p:nvSpPr>
          <p:spPr bwMode="auto">
            <a:xfrm rot="120000">
              <a:off x="9324" y="323131"/>
              <a:ext cx="673060" cy="188102"/>
            </a:xfrm>
            <a:prstGeom prst="rect">
              <a:avLst/>
            </a:prstGeom>
            <a:noFill/>
            <a:ln>
              <a:noFill/>
            </a:ln>
            <a:extLst/>
          </p:spPr>
          <p:txBody>
            <a:bodyPr lIns="0" tIns="0" rIns="0" bIns="0" anchor="ctr">
              <a:spAutoFit/>
            </a:bodyPr>
            <a:lstStyle>
              <a:lvl1pPr marL="0" marR="0" defTabSz="825500">
                <a:lnSpc>
                  <a:spcPct val="70000"/>
                </a:lnSpc>
                <a:defRPr sz="3600" b="1">
                  <a:uFillTx/>
                  <a:latin typeface="Helvetica"/>
                  <a:ea typeface="Helvetica"/>
                  <a:cs typeface="Helvetica"/>
                  <a:sym typeface="Helvetica"/>
                </a:defRPr>
              </a:lvl1pPr>
            </a:lstStyle>
            <a:p>
              <a:pPr algn="ctr">
                <a:defRPr/>
              </a:pPr>
              <a:r>
                <a:rPr sz="1350" dirty="0"/>
                <a:t>3</a:t>
              </a:r>
            </a:p>
          </p:txBody>
        </p:sp>
      </p:grpSp>
      <p:grpSp>
        <p:nvGrpSpPr>
          <p:cNvPr id="55" name="Group 317"/>
          <p:cNvGrpSpPr>
            <a:grpSpLocks/>
          </p:cNvGrpSpPr>
          <p:nvPr/>
        </p:nvGrpSpPr>
        <p:grpSpPr bwMode="auto">
          <a:xfrm>
            <a:off x="931685" y="1898123"/>
            <a:ext cx="473012" cy="464252"/>
            <a:chOff x="9324" y="11518"/>
            <a:chExt cx="685761" cy="671879"/>
          </a:xfrm>
        </p:grpSpPr>
        <p:grpSp>
          <p:nvGrpSpPr>
            <p:cNvPr id="56" name="Group 315"/>
            <p:cNvGrpSpPr>
              <a:grpSpLocks/>
            </p:cNvGrpSpPr>
            <p:nvPr/>
          </p:nvGrpSpPr>
          <p:grpSpPr bwMode="auto">
            <a:xfrm>
              <a:off x="15674" y="11518"/>
              <a:ext cx="679411" cy="671879"/>
              <a:chOff x="14078" y="11519"/>
              <a:chExt cx="679410" cy="671877"/>
            </a:xfrm>
          </p:grpSpPr>
          <p:sp>
            <p:nvSpPr>
              <p:cNvPr id="58" name="Shape 313"/>
              <p:cNvSpPr>
                <a:spLocks noChangeArrowheads="1"/>
              </p:cNvSpPr>
              <p:nvPr/>
            </p:nvSpPr>
            <p:spPr bwMode="auto">
              <a:xfrm rot="120000">
                <a:off x="14078" y="11519"/>
                <a:ext cx="673060" cy="671877"/>
              </a:xfrm>
              <a:prstGeom prst="rect">
                <a:avLst/>
              </a:prstGeom>
              <a:solidFill>
                <a:schemeClr val="bg2"/>
              </a:solidFill>
              <a:ln>
                <a:noFill/>
              </a:ln>
              <a:effectLst>
                <a:outerShdw blurRad="63500" dist="38100" dir="3074747" rotWithShape="0">
                  <a:srgbClr val="000000">
                    <a:alpha val="25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defRPr>
                    <a:solidFill>
                      <a:schemeClr val="tx1"/>
                    </a:solidFill>
                    <a:latin typeface="Helvetica" charset="0"/>
                    <a:ea typeface="Helvetica" charset="0"/>
                    <a:cs typeface="Helvetica" charset="0"/>
                  </a:defRPr>
                </a:lvl1pPr>
                <a:lvl2pPr marL="742950" indent="-285750" defTabSz="412750">
                  <a:defRPr>
                    <a:solidFill>
                      <a:schemeClr val="tx1"/>
                    </a:solidFill>
                    <a:latin typeface="Helvetica" charset="0"/>
                    <a:ea typeface="Helvetica" charset="0"/>
                    <a:cs typeface="Helvetica" charset="0"/>
                  </a:defRPr>
                </a:lvl2pPr>
                <a:lvl3pPr marL="1143000" indent="-228600" defTabSz="412750">
                  <a:defRPr>
                    <a:solidFill>
                      <a:schemeClr val="tx1"/>
                    </a:solidFill>
                    <a:latin typeface="Helvetica" charset="0"/>
                    <a:ea typeface="Helvetica" charset="0"/>
                    <a:cs typeface="Helvetica" charset="0"/>
                  </a:defRPr>
                </a:lvl3pPr>
                <a:lvl4pPr marL="1600200" indent="-228600" defTabSz="412750">
                  <a:defRPr>
                    <a:solidFill>
                      <a:schemeClr val="tx1"/>
                    </a:solidFill>
                    <a:latin typeface="Helvetica" charset="0"/>
                    <a:ea typeface="Helvetica" charset="0"/>
                    <a:cs typeface="Helvetica" charset="0"/>
                  </a:defRPr>
                </a:lvl4pPr>
                <a:lvl5pPr marL="2057400" indent="-228600" defTabSz="412750">
                  <a:defRPr>
                    <a:solidFill>
                      <a:schemeClr val="tx1"/>
                    </a:solidFill>
                    <a:latin typeface="Helvetica" charset="0"/>
                    <a:ea typeface="Helvetica" charset="0"/>
                    <a:cs typeface="Helvetica" charset="0"/>
                  </a:defRPr>
                </a:lvl5pPr>
                <a:lvl6pPr marL="25146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6pPr>
                <a:lvl7pPr marL="29718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7pPr>
                <a:lvl8pPr marL="34290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8pPr>
                <a:lvl9pPr marL="3886200" indent="-228600" defTabSz="412750" eaLnBrk="0" fontAlgn="base" hangingPunct="0">
                  <a:spcBef>
                    <a:spcPct val="0"/>
                  </a:spcBef>
                  <a:spcAft>
                    <a:spcPct val="0"/>
                  </a:spcAft>
                  <a:defRPr>
                    <a:solidFill>
                      <a:schemeClr val="tx1"/>
                    </a:solidFill>
                    <a:latin typeface="Helvetica" charset="0"/>
                    <a:ea typeface="Helvetica" charset="0"/>
                    <a:cs typeface="Helvetica" charset="0"/>
                  </a:defRPr>
                </a:lvl9pPr>
              </a:lstStyle>
              <a:p>
                <a:pPr algn="ctr" eaLnBrk="1"/>
                <a:endParaRPr lang="x-none" altLang="x-none" sz="2100">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p:txBody>
          </p:sp>
          <p:sp>
            <p:nvSpPr>
              <p:cNvPr id="59" name="Shape 314"/>
              <p:cNvSpPr>
                <a:spLocks noChangeArrowheads="1"/>
              </p:cNvSpPr>
              <p:nvPr/>
            </p:nvSpPr>
            <p:spPr bwMode="auto">
              <a:xfrm rot="120000">
                <a:off x="20428" y="78672"/>
                <a:ext cx="673060" cy="100220"/>
              </a:xfrm>
              <a:prstGeom prst="rect">
                <a:avLst/>
              </a:prstGeom>
              <a:noFill/>
              <a:ln>
                <a:noFill/>
              </a:ln>
              <a:extLst/>
            </p:spPr>
            <p:txBody>
              <a:bodyPr lIns="0" tIns="0" rIns="0" bIns="0" anchor="ctr">
                <a:spAutoFit/>
              </a:bodyPr>
              <a:lstStyle>
                <a:lvl1pPr marL="0" marR="0" defTabSz="825500">
                  <a:defRPr sz="1200" b="1">
                    <a:uFillTx/>
                    <a:latin typeface="Helvetica"/>
                    <a:ea typeface="Helvetica"/>
                    <a:cs typeface="Helvetica"/>
                    <a:sym typeface="Helvetica"/>
                  </a:defRPr>
                </a:lvl1pPr>
              </a:lstStyle>
              <a:p>
                <a:pPr algn="ctr">
                  <a:defRPr/>
                </a:pPr>
                <a:r>
                  <a:rPr lang="en-US" sz="450" b="0" dirty="0" smtClean="0"/>
                  <a:t>Stage</a:t>
                </a:r>
                <a:endParaRPr lang="en-US" sz="450" b="0" dirty="0"/>
              </a:p>
            </p:txBody>
          </p:sp>
        </p:grpSp>
        <p:sp>
          <p:nvSpPr>
            <p:cNvPr id="57" name="Shape 316"/>
            <p:cNvSpPr>
              <a:spLocks noChangeArrowheads="1"/>
            </p:cNvSpPr>
            <p:nvPr/>
          </p:nvSpPr>
          <p:spPr bwMode="auto">
            <a:xfrm rot="120000">
              <a:off x="9324" y="323130"/>
              <a:ext cx="673063" cy="188102"/>
            </a:xfrm>
            <a:prstGeom prst="rect">
              <a:avLst/>
            </a:prstGeom>
            <a:noFill/>
            <a:ln>
              <a:noFill/>
            </a:ln>
            <a:extLst/>
          </p:spPr>
          <p:txBody>
            <a:bodyPr lIns="0" tIns="0" rIns="0" bIns="0" anchor="ctr">
              <a:spAutoFit/>
            </a:bodyPr>
            <a:lstStyle>
              <a:lvl1pPr marL="0" marR="0" defTabSz="825500">
                <a:lnSpc>
                  <a:spcPct val="70000"/>
                </a:lnSpc>
                <a:defRPr sz="3600" b="1">
                  <a:uFillTx/>
                  <a:latin typeface="Helvetica"/>
                  <a:ea typeface="Helvetica"/>
                  <a:cs typeface="Helvetica"/>
                  <a:sym typeface="Helvetica"/>
                </a:defRPr>
              </a:lvl1pPr>
            </a:lstStyle>
            <a:p>
              <a:pPr algn="ctr">
                <a:defRPr/>
              </a:pPr>
              <a:r>
                <a:rPr sz="1350"/>
                <a:t>1</a:t>
              </a:r>
            </a:p>
          </p:txBody>
        </p:sp>
      </p:grpSp>
    </p:spTree>
    <p:extLst>
      <p:ext uri="{BB962C8B-B14F-4D97-AF65-F5344CB8AC3E}">
        <p14:creationId xmlns:p14="http://schemas.microsoft.com/office/powerpoint/2010/main" val="1847422656"/>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70334"/>
            <a:ext cx="8226060" cy="4152681"/>
          </a:xfrm>
        </p:spPr>
        <p:txBody>
          <a:bodyPr/>
          <a:lstStyle/>
          <a:p>
            <a:r>
              <a:rPr lang="en-US" dirty="0">
                <a:solidFill>
                  <a:schemeClr val="bg1"/>
                </a:solidFill>
                <a:latin typeface="Helvetica Light" charset="0"/>
                <a:ea typeface="Helvetica Light" charset="0"/>
                <a:cs typeface="Helvetica Light" charset="0"/>
              </a:rPr>
              <a:t>Wrap Up / Next </a:t>
            </a:r>
            <a:r>
              <a:rPr lang="en-US" dirty="0" smtClean="0">
                <a:solidFill>
                  <a:schemeClr val="bg1"/>
                </a:solidFill>
                <a:latin typeface="Helvetica Light" charset="0"/>
                <a:ea typeface="Helvetica Light" charset="0"/>
                <a:cs typeface="Helvetica Light" charset="0"/>
              </a:rPr>
              <a:t>Steps</a:t>
            </a:r>
            <a:endParaRPr lang="en-US" dirty="0"/>
          </a:p>
        </p:txBody>
      </p:sp>
    </p:spTree>
    <p:extLst>
      <p:ext uri="{BB962C8B-B14F-4D97-AF65-F5344CB8AC3E}">
        <p14:creationId xmlns:p14="http://schemas.microsoft.com/office/powerpoint/2010/main" val="24856447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title"/>
          </p:nvPr>
        </p:nvSpPr>
        <p:spPr/>
        <p:txBody>
          <a:bodyPr anchor="t"/>
          <a:lstStyle/>
          <a:p>
            <a:pPr defTabSz="467532" fontAlgn="auto" hangingPunct="0">
              <a:lnSpc>
                <a:spcPts val="6000"/>
              </a:lnSpc>
            </a:pPr>
            <a:r>
              <a:rPr lang="en-US" dirty="0" smtClean="0">
                <a:solidFill>
                  <a:schemeClr val="bg1"/>
                </a:solidFill>
                <a:latin typeface="Helvetica Light" charset="0"/>
                <a:ea typeface="Helvetica Light" charset="0"/>
                <a:cs typeface="Helvetica Light" charset="0"/>
              </a:rPr>
              <a:t>Design an alarm clock</a:t>
            </a:r>
            <a:endParaRPr lang="en-US" dirty="0">
              <a:solidFill>
                <a:schemeClr val="bg1"/>
              </a:solidFill>
              <a:latin typeface="Helvetica Light" charset="0"/>
              <a:ea typeface="Helvetica Light" charset="0"/>
              <a:cs typeface="Helvetica Light" charset="0"/>
            </a:endParaRPr>
          </a:p>
        </p:txBody>
      </p:sp>
      <p:sp>
        <p:nvSpPr>
          <p:cNvPr id="3" name="Slide Number Placeholder 2"/>
          <p:cNvSpPr>
            <a:spLocks noGrp="1"/>
          </p:cNvSpPr>
          <p:nvPr>
            <p:ph type="sldNum" sz="quarter" idx="10"/>
          </p:nvPr>
        </p:nvSpPr>
        <p:spPr/>
        <p:txBody>
          <a:bodyPr/>
          <a:lstStyle/>
          <a:p>
            <a:fld id="{5714FB1E-E660-F74D-BC29-F339B17ACE97}" type="slidenum">
              <a:rPr lang="uk-UA" smtClean="0"/>
              <a:pPr/>
              <a:t>7</a:t>
            </a:fld>
            <a:endParaRPr lang="uk-UA" dirty="0"/>
          </a:p>
        </p:txBody>
      </p:sp>
      <p:sp>
        <p:nvSpPr>
          <p:cNvPr id="2" name="Footer Placeholder 1"/>
          <p:cNvSpPr>
            <a:spLocks noGrp="1"/>
          </p:cNvSpPr>
          <p:nvPr>
            <p:ph type="ftr" sz="quarter" idx="11"/>
          </p:nvPr>
        </p:nvSpPr>
        <p:spPr/>
        <p:txBody>
          <a:bodyPr/>
          <a:lstStyle/>
          <a:p>
            <a:r>
              <a:rPr lang="en-US" smtClean="0"/>
              <a:t>IBM Confidential</a:t>
            </a:r>
            <a:endParaRPr lang="en-US"/>
          </a:p>
        </p:txBody>
      </p:sp>
      <p:pic>
        <p:nvPicPr>
          <p:cNvPr id="6" name="Picture 5"/>
          <p:cNvPicPr>
            <a:picLocks noChangeAspect="1"/>
          </p:cNvPicPr>
          <p:nvPr/>
        </p:nvPicPr>
        <p:blipFill>
          <a:blip r:embed="rId2"/>
          <a:stretch>
            <a:fillRect/>
          </a:stretch>
        </p:blipFill>
        <p:spPr>
          <a:xfrm>
            <a:off x="6790174" y="3488594"/>
            <a:ext cx="889000" cy="952500"/>
          </a:xfrm>
          <a:prstGeom prst="rect">
            <a:avLst/>
          </a:prstGeom>
        </p:spPr>
      </p:pic>
      <p:sp>
        <p:nvSpPr>
          <p:cNvPr id="8" name="Freeform 7"/>
          <p:cNvSpPr/>
          <p:nvPr/>
        </p:nvSpPr>
        <p:spPr>
          <a:xfrm>
            <a:off x="7071372" y="3691231"/>
            <a:ext cx="341397" cy="299406"/>
          </a:xfrm>
          <a:custGeom>
            <a:avLst/>
            <a:gdLst>
              <a:gd name="connsiteX0" fmla="*/ 0 w 341397"/>
              <a:gd name="connsiteY0" fmla="*/ 299406 h 299406"/>
              <a:gd name="connsiteX1" fmla="*/ 331774 w 341397"/>
              <a:gd name="connsiteY1" fmla="*/ 218485 h 299406"/>
              <a:gd name="connsiteX2" fmla="*/ 258945 w 341397"/>
              <a:gd name="connsiteY2" fmla="*/ 0 h 299406"/>
            </a:gdLst>
            <a:ahLst/>
            <a:cxnLst>
              <a:cxn ang="0">
                <a:pos x="connsiteX0" y="connsiteY0"/>
              </a:cxn>
              <a:cxn ang="0">
                <a:pos x="connsiteX1" y="connsiteY1"/>
              </a:cxn>
              <a:cxn ang="0">
                <a:pos x="connsiteX2" y="connsiteY2"/>
              </a:cxn>
            </a:cxnLst>
            <a:rect l="l" t="t" r="r" b="b"/>
            <a:pathLst>
              <a:path w="341397" h="299406">
                <a:moveTo>
                  <a:pt x="0" y="299406"/>
                </a:moveTo>
                <a:cubicBezTo>
                  <a:pt x="144308" y="283896"/>
                  <a:pt x="288617" y="268386"/>
                  <a:pt x="331774" y="218485"/>
                </a:cubicBezTo>
                <a:cubicBezTo>
                  <a:pt x="374931" y="168584"/>
                  <a:pt x="258945" y="0"/>
                  <a:pt x="258945" y="0"/>
                </a:cubicBezTo>
              </a:path>
            </a:pathLst>
          </a:custGeom>
          <a:noFill/>
        </p:spPr>
        <p:txBody>
          <a:bodyPr rtlCol="0" anchor="ctr"/>
          <a:lstStyle/>
          <a:p>
            <a:pPr algn="ctr"/>
            <a:endParaRPr lang="en-US"/>
          </a:p>
        </p:txBody>
      </p:sp>
      <p:sp>
        <p:nvSpPr>
          <p:cNvPr id="9" name="Freeform 8"/>
          <p:cNvSpPr/>
          <p:nvPr/>
        </p:nvSpPr>
        <p:spPr>
          <a:xfrm>
            <a:off x="6990452" y="3820704"/>
            <a:ext cx="384147" cy="230164"/>
          </a:xfrm>
          <a:custGeom>
            <a:avLst/>
            <a:gdLst>
              <a:gd name="connsiteX0" fmla="*/ 0 w 384147"/>
              <a:gd name="connsiteY0" fmla="*/ 186117 h 230164"/>
              <a:gd name="connsiteX1" fmla="*/ 258945 w 384147"/>
              <a:gd name="connsiteY1" fmla="*/ 226577 h 230164"/>
              <a:gd name="connsiteX2" fmla="*/ 380326 w 384147"/>
              <a:gd name="connsiteY2" fmla="*/ 105197 h 230164"/>
              <a:gd name="connsiteX3" fmla="*/ 356049 w 384147"/>
              <a:gd name="connsiteY3" fmla="*/ 0 h 230164"/>
            </a:gdLst>
            <a:ahLst/>
            <a:cxnLst>
              <a:cxn ang="0">
                <a:pos x="connsiteX0" y="connsiteY0"/>
              </a:cxn>
              <a:cxn ang="0">
                <a:pos x="connsiteX1" y="connsiteY1"/>
              </a:cxn>
              <a:cxn ang="0">
                <a:pos x="connsiteX2" y="connsiteY2"/>
              </a:cxn>
              <a:cxn ang="0">
                <a:pos x="connsiteX3" y="connsiteY3"/>
              </a:cxn>
            </a:cxnLst>
            <a:rect l="l" t="t" r="r" b="b"/>
            <a:pathLst>
              <a:path w="384147" h="230164">
                <a:moveTo>
                  <a:pt x="0" y="186117"/>
                </a:moveTo>
                <a:cubicBezTo>
                  <a:pt x="97778" y="213090"/>
                  <a:pt x="195557" y="240064"/>
                  <a:pt x="258945" y="226577"/>
                </a:cubicBezTo>
                <a:cubicBezTo>
                  <a:pt x="322333" y="213090"/>
                  <a:pt x="364142" y="142960"/>
                  <a:pt x="380326" y="105197"/>
                </a:cubicBezTo>
                <a:cubicBezTo>
                  <a:pt x="396510" y="67434"/>
                  <a:pt x="356049" y="0"/>
                  <a:pt x="356049" y="0"/>
                </a:cubicBezTo>
              </a:path>
            </a:pathLst>
          </a:custGeom>
          <a:noFill/>
          <a:ln w="28575" cap="rnd">
            <a:solidFill>
              <a:schemeClr val="accent6"/>
            </a:solidFill>
          </a:ln>
        </p:spPr>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6979893" y="3500158"/>
            <a:ext cx="524353" cy="529649"/>
          </a:xfrm>
          <a:prstGeom prst="rect">
            <a:avLst/>
          </a:prstGeom>
        </p:spPr>
      </p:pic>
      <p:sp>
        <p:nvSpPr>
          <p:cNvPr id="12" name="Content Placeholder 4"/>
          <p:cNvSpPr txBox="1">
            <a:spLocks/>
          </p:cNvSpPr>
          <p:nvPr/>
        </p:nvSpPr>
        <p:spPr>
          <a:xfrm>
            <a:off x="442452" y="1095272"/>
            <a:ext cx="8435928" cy="3355346"/>
          </a:xfrm>
          <a:prstGeom prst="rect">
            <a:avLst/>
          </a:prstGeom>
        </p:spPr>
        <p:txBody>
          <a:bodyPr lIns="0" tIns="0" rIns="0" bIns="0"/>
          <a:lstStyle>
            <a:lvl1pPr marL="0" marR="0" indent="0" algn="l" defTabSz="914400" rtl="0" eaLnBrk="1" latinLnBrk="0" hangingPunct="1">
              <a:lnSpc>
                <a:spcPct val="100000"/>
              </a:lnSpc>
              <a:spcBef>
                <a:spcPts val="300"/>
              </a:spcBef>
              <a:spcAft>
                <a:spcPts val="300"/>
              </a:spcAft>
              <a:buClrTx/>
              <a:buSzTx/>
              <a:buFontTx/>
              <a:buNone/>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1pPr>
            <a:lvl2pPr marL="177800" marR="0" indent="-169862"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2pPr>
            <a:lvl3pPr marL="367241" marR="0" indent="-148166"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3pPr>
            <a:lvl4pPr marL="7061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4pPr>
            <a:lvl5pPr marL="9347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solidFill>
                  <a:schemeClr val="accent5"/>
                </a:solidFill>
              </a:rPr>
              <a:t>You have 2 minutes</a:t>
            </a:r>
            <a:endParaRPr lang="en-US" sz="1400" dirty="0">
              <a:solidFill>
                <a:schemeClr val="accent5"/>
              </a:solidFill>
            </a:endParaRPr>
          </a:p>
        </p:txBody>
      </p:sp>
    </p:spTree>
    <p:extLst>
      <p:ext uri="{BB962C8B-B14F-4D97-AF65-F5344CB8AC3E}">
        <p14:creationId xmlns:p14="http://schemas.microsoft.com/office/powerpoint/2010/main" val="8328521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0" fill="hold" grpId="0"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0" presetClass="path" presetSubtype="0" fill="hold" nodeType="withEffect">
                                  <p:stCondLst>
                                    <p:cond delay="1000"/>
                                  </p:stCondLst>
                                  <p:childTnLst>
                                    <p:animMotion origin="layout" path="M 8.33333E-7 -1.23457E-7 C 0.00868 0.00494 0.01736 0.00957 0.02361 0.00833 C 0.02986 0.00679 0.03472 -0.00309 0.0375 -0.00833 C 0.04045 -0.01327 0.04062 -0.0179 0.04062 -0.02253 C 0.04062 -0.02716 0.0375 -0.0358 0.0375 -0.03549 " pathEditMode="relative" rAng="0" ptsTypes="AAAAA">
                                      <p:cBhvr>
                                        <p:cTn id="9" dur="500" fill="hold"/>
                                        <p:tgtEl>
                                          <p:spTgt spid="10"/>
                                        </p:tgtEl>
                                        <p:attrNameLst>
                                          <p:attrName>ppt_x</p:attrName>
                                          <p:attrName>ppt_y</p:attrName>
                                        </p:attrNameLst>
                                      </p:cBhvr>
                                      <p:rCtr x="2031"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pPr defTabSz="467532" fontAlgn="auto" hangingPunct="0">
              <a:lnSpc>
                <a:spcPts val="6000"/>
              </a:lnSpc>
            </a:pPr>
            <a:r>
              <a:rPr lang="en-US" dirty="0" smtClean="0">
                <a:solidFill>
                  <a:schemeClr val="bg1"/>
                </a:solidFill>
                <a:latin typeface="Helvetica Light" charset="0"/>
                <a:ea typeface="Helvetica Light" charset="0"/>
                <a:cs typeface="Helvetica Light" charset="0"/>
              </a:rPr>
              <a:t>Design a better way to wake a college student</a:t>
            </a:r>
            <a:endParaRPr lang="en-US" dirty="0">
              <a:solidFill>
                <a:schemeClr val="bg1"/>
              </a:solidFill>
              <a:latin typeface="Helvetica Light" charset="0"/>
              <a:ea typeface="Helvetica Light" charset="0"/>
              <a:cs typeface="Helvetica Light" charset="0"/>
            </a:endParaRPr>
          </a:p>
        </p:txBody>
      </p:sp>
      <p:sp>
        <p:nvSpPr>
          <p:cNvPr id="3" name="Slide Number Placeholder 2"/>
          <p:cNvSpPr>
            <a:spLocks noGrp="1"/>
          </p:cNvSpPr>
          <p:nvPr>
            <p:ph type="sldNum" sz="quarter" idx="10"/>
          </p:nvPr>
        </p:nvSpPr>
        <p:spPr/>
        <p:txBody>
          <a:bodyPr/>
          <a:lstStyle/>
          <a:p>
            <a:fld id="{5714FB1E-E660-F74D-BC29-F339B17ACE97}" type="slidenum">
              <a:rPr lang="uk-UA" smtClean="0"/>
              <a:pPr/>
              <a:t>8</a:t>
            </a:fld>
            <a:endParaRPr lang="uk-UA" dirty="0"/>
          </a:p>
        </p:txBody>
      </p:sp>
      <p:sp>
        <p:nvSpPr>
          <p:cNvPr id="2" name="Footer Placeholder 1"/>
          <p:cNvSpPr>
            <a:spLocks noGrp="1"/>
          </p:cNvSpPr>
          <p:nvPr>
            <p:ph type="ftr" sz="quarter" idx="11"/>
          </p:nvPr>
        </p:nvSpPr>
        <p:spPr/>
        <p:txBody>
          <a:bodyPr/>
          <a:lstStyle/>
          <a:p>
            <a:r>
              <a:rPr lang="en-US" smtClean="0"/>
              <a:t>IBM Confidential</a:t>
            </a:r>
            <a:endParaRPr lang="en-US"/>
          </a:p>
        </p:txBody>
      </p:sp>
      <p:sp>
        <p:nvSpPr>
          <p:cNvPr id="11" name="Content Placeholder 4"/>
          <p:cNvSpPr txBox="1">
            <a:spLocks/>
          </p:cNvSpPr>
          <p:nvPr/>
        </p:nvSpPr>
        <p:spPr>
          <a:xfrm>
            <a:off x="442452" y="1828799"/>
            <a:ext cx="8226060" cy="2440946"/>
          </a:xfrm>
          <a:prstGeom prst="rect">
            <a:avLst/>
          </a:prstGeom>
        </p:spPr>
        <p:txBody>
          <a:bodyPr lIns="0" tIns="0" rIns="0" bIns="0"/>
          <a:lstStyle>
            <a:lvl1pPr marL="0" marR="0" indent="0" algn="l" defTabSz="914400" rtl="0" eaLnBrk="1" latinLnBrk="0" hangingPunct="1">
              <a:lnSpc>
                <a:spcPct val="100000"/>
              </a:lnSpc>
              <a:spcBef>
                <a:spcPts val="300"/>
              </a:spcBef>
              <a:spcAft>
                <a:spcPts val="300"/>
              </a:spcAft>
              <a:buClrTx/>
              <a:buSzTx/>
              <a:buFontTx/>
              <a:buNone/>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1pPr>
            <a:lvl2pPr marL="177800" marR="0" indent="-169862"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2pPr>
            <a:lvl3pPr marL="367241" marR="0" indent="-148166"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3pPr>
            <a:lvl4pPr marL="7061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4pPr>
            <a:lvl5pPr marL="9347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rgbClr val="FFFFFF"/>
                </a:solidFill>
                <a:uFillTx/>
                <a:latin typeface="Helvetica Regular" charset="0"/>
                <a:ea typeface="Helvetica Regular" charset="0"/>
                <a:cs typeface="Helvetica Regular"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r>
              <a:rPr lang="en-US" sz="1400" dirty="0" smtClean="0">
                <a:solidFill>
                  <a:schemeClr val="accent5"/>
                </a:solidFill>
              </a:rPr>
              <a:t>You have 2 minutes</a:t>
            </a:r>
            <a:endParaRPr lang="en-US" sz="1400" dirty="0">
              <a:solidFill>
                <a:schemeClr val="accent5"/>
              </a:solidFill>
            </a:endParaRPr>
          </a:p>
        </p:txBody>
      </p:sp>
      <p:pic>
        <p:nvPicPr>
          <p:cNvPr id="12" name="Picture 11"/>
          <p:cNvPicPr>
            <a:picLocks noChangeAspect="1"/>
          </p:cNvPicPr>
          <p:nvPr/>
        </p:nvPicPr>
        <p:blipFill>
          <a:blip r:embed="rId2"/>
          <a:stretch>
            <a:fillRect/>
          </a:stretch>
        </p:blipFill>
        <p:spPr>
          <a:xfrm>
            <a:off x="6790174" y="3488594"/>
            <a:ext cx="889000" cy="952500"/>
          </a:xfrm>
          <a:prstGeom prst="rect">
            <a:avLst/>
          </a:prstGeom>
        </p:spPr>
      </p:pic>
      <p:sp>
        <p:nvSpPr>
          <p:cNvPr id="13" name="Freeform 12"/>
          <p:cNvSpPr/>
          <p:nvPr/>
        </p:nvSpPr>
        <p:spPr>
          <a:xfrm>
            <a:off x="7071372" y="3691231"/>
            <a:ext cx="341397" cy="299406"/>
          </a:xfrm>
          <a:custGeom>
            <a:avLst/>
            <a:gdLst>
              <a:gd name="connsiteX0" fmla="*/ 0 w 341397"/>
              <a:gd name="connsiteY0" fmla="*/ 299406 h 299406"/>
              <a:gd name="connsiteX1" fmla="*/ 331774 w 341397"/>
              <a:gd name="connsiteY1" fmla="*/ 218485 h 299406"/>
              <a:gd name="connsiteX2" fmla="*/ 258945 w 341397"/>
              <a:gd name="connsiteY2" fmla="*/ 0 h 299406"/>
            </a:gdLst>
            <a:ahLst/>
            <a:cxnLst>
              <a:cxn ang="0">
                <a:pos x="connsiteX0" y="connsiteY0"/>
              </a:cxn>
              <a:cxn ang="0">
                <a:pos x="connsiteX1" y="connsiteY1"/>
              </a:cxn>
              <a:cxn ang="0">
                <a:pos x="connsiteX2" y="connsiteY2"/>
              </a:cxn>
            </a:cxnLst>
            <a:rect l="l" t="t" r="r" b="b"/>
            <a:pathLst>
              <a:path w="341397" h="299406">
                <a:moveTo>
                  <a:pt x="0" y="299406"/>
                </a:moveTo>
                <a:cubicBezTo>
                  <a:pt x="144308" y="283896"/>
                  <a:pt x="288617" y="268386"/>
                  <a:pt x="331774" y="218485"/>
                </a:cubicBezTo>
                <a:cubicBezTo>
                  <a:pt x="374931" y="168584"/>
                  <a:pt x="258945" y="0"/>
                  <a:pt x="258945" y="0"/>
                </a:cubicBezTo>
              </a:path>
            </a:pathLst>
          </a:custGeom>
          <a:noFill/>
        </p:spPr>
        <p:txBody>
          <a:bodyPr rtlCol="0" anchor="ctr"/>
          <a:lstStyle/>
          <a:p>
            <a:pPr algn="ctr"/>
            <a:endParaRPr lang="en-US"/>
          </a:p>
        </p:txBody>
      </p:sp>
      <p:sp>
        <p:nvSpPr>
          <p:cNvPr id="14" name="Freeform 13"/>
          <p:cNvSpPr/>
          <p:nvPr/>
        </p:nvSpPr>
        <p:spPr>
          <a:xfrm>
            <a:off x="6990452" y="3820704"/>
            <a:ext cx="384147" cy="230164"/>
          </a:xfrm>
          <a:custGeom>
            <a:avLst/>
            <a:gdLst>
              <a:gd name="connsiteX0" fmla="*/ 0 w 384147"/>
              <a:gd name="connsiteY0" fmla="*/ 186117 h 230164"/>
              <a:gd name="connsiteX1" fmla="*/ 258945 w 384147"/>
              <a:gd name="connsiteY1" fmla="*/ 226577 h 230164"/>
              <a:gd name="connsiteX2" fmla="*/ 380326 w 384147"/>
              <a:gd name="connsiteY2" fmla="*/ 105197 h 230164"/>
              <a:gd name="connsiteX3" fmla="*/ 356049 w 384147"/>
              <a:gd name="connsiteY3" fmla="*/ 0 h 230164"/>
            </a:gdLst>
            <a:ahLst/>
            <a:cxnLst>
              <a:cxn ang="0">
                <a:pos x="connsiteX0" y="connsiteY0"/>
              </a:cxn>
              <a:cxn ang="0">
                <a:pos x="connsiteX1" y="connsiteY1"/>
              </a:cxn>
              <a:cxn ang="0">
                <a:pos x="connsiteX2" y="connsiteY2"/>
              </a:cxn>
              <a:cxn ang="0">
                <a:pos x="connsiteX3" y="connsiteY3"/>
              </a:cxn>
            </a:cxnLst>
            <a:rect l="l" t="t" r="r" b="b"/>
            <a:pathLst>
              <a:path w="384147" h="230164">
                <a:moveTo>
                  <a:pt x="0" y="186117"/>
                </a:moveTo>
                <a:cubicBezTo>
                  <a:pt x="97778" y="213090"/>
                  <a:pt x="195557" y="240064"/>
                  <a:pt x="258945" y="226577"/>
                </a:cubicBezTo>
                <a:cubicBezTo>
                  <a:pt x="322333" y="213090"/>
                  <a:pt x="364142" y="142960"/>
                  <a:pt x="380326" y="105197"/>
                </a:cubicBezTo>
                <a:cubicBezTo>
                  <a:pt x="396510" y="67434"/>
                  <a:pt x="356049" y="0"/>
                  <a:pt x="356049" y="0"/>
                </a:cubicBezTo>
              </a:path>
            </a:pathLst>
          </a:custGeom>
          <a:noFill/>
          <a:ln w="28575" cap="rnd">
            <a:solidFill>
              <a:schemeClr val="accent6"/>
            </a:solidFill>
          </a:ln>
        </p:spPr>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7317156" y="3311441"/>
            <a:ext cx="524353" cy="529649"/>
          </a:xfrm>
          <a:prstGeom prst="rect">
            <a:avLst/>
          </a:prstGeom>
        </p:spPr>
      </p:pic>
    </p:spTree>
    <p:extLst>
      <p:ext uri="{BB962C8B-B14F-4D97-AF65-F5344CB8AC3E}">
        <p14:creationId xmlns:p14="http://schemas.microsoft.com/office/powerpoint/2010/main" val="144468280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35651" y="828800"/>
            <a:ext cx="4854806" cy="0"/>
          </a:xfrm>
          <a:prstGeom prst="line">
            <a:avLst/>
          </a:prstGeom>
          <a:noFill/>
          <a:ln w="635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
        <p:nvSpPr>
          <p:cNvPr id="4" name="Slide Number Placeholder 3"/>
          <p:cNvSpPr>
            <a:spLocks noGrp="1"/>
          </p:cNvSpPr>
          <p:nvPr>
            <p:ph type="sldNum" sz="quarter" idx="10"/>
          </p:nvPr>
        </p:nvSpPr>
        <p:spPr/>
        <p:txBody>
          <a:bodyPr/>
          <a:lstStyle/>
          <a:p>
            <a:fld id="{D0BE6F14-FF48-0F4F-A8AA-2E3F25371E4A}" type="slidenum">
              <a:rPr lang="en-US" smtClean="0"/>
              <a:pPr/>
              <a:t>9</a:t>
            </a:fld>
            <a:endParaRPr lang="en-US"/>
          </a:p>
        </p:txBody>
      </p:sp>
      <p:sp>
        <p:nvSpPr>
          <p:cNvPr id="12" name="Footer Placeholder 2"/>
          <p:cNvSpPr>
            <a:spLocks noGrp="1"/>
          </p:cNvSpPr>
          <p:nvPr>
            <p:ph type="ftr" sz="quarter" idx="11"/>
          </p:nvPr>
        </p:nvSpPr>
        <p:spPr/>
        <p:txBody>
          <a:bodyPr/>
          <a:lstStyle/>
          <a:p>
            <a:pPr algn="l"/>
            <a:r>
              <a:rPr lang="en-US" smtClean="0"/>
              <a:t>IBM Confidential</a:t>
            </a:r>
            <a:endParaRPr lang="en-US"/>
          </a:p>
        </p:txBody>
      </p:sp>
      <p:sp>
        <p:nvSpPr>
          <p:cNvPr id="2" name="Title 1"/>
          <p:cNvSpPr>
            <a:spLocks noGrp="1"/>
          </p:cNvSpPr>
          <p:nvPr>
            <p:ph type="title"/>
          </p:nvPr>
        </p:nvSpPr>
        <p:spPr/>
        <p:txBody>
          <a:bodyPr/>
          <a:lstStyle/>
          <a:p>
            <a:pPr fontAlgn="base" hangingPunct="0">
              <a:spcBef>
                <a:spcPct val="0"/>
              </a:spcBef>
              <a:spcAft>
                <a:spcPct val="0"/>
              </a:spcAft>
            </a:pPr>
            <a:r>
              <a:rPr lang="en-US" altLang="en-US" sz="4000" b="0" kern="1200" dirty="0">
                <a:solidFill>
                  <a:schemeClr val="bg1"/>
                </a:solidFill>
                <a:latin typeface="Helvetica Light" charset="0"/>
                <a:ea typeface="Helvetica Light" charset="0"/>
                <a:cs typeface="Helvetica Light" charset="0"/>
              </a:rPr>
              <a:t>IBM Design Thinking </a:t>
            </a:r>
            <a:r>
              <a:rPr lang="en-US" altLang="en-US" sz="4000" b="0" kern="1200" dirty="0" smtClean="0">
                <a:solidFill>
                  <a:schemeClr val="bg1"/>
                </a:solidFill>
                <a:latin typeface="Helvetica Light" charset="0"/>
                <a:ea typeface="Helvetica Light" charset="0"/>
                <a:cs typeface="Helvetica Light" charset="0"/>
              </a:rPr>
              <a:t/>
            </a:r>
            <a:br>
              <a:rPr lang="en-US" altLang="en-US" sz="4000" b="0" kern="1200" dirty="0" smtClean="0">
                <a:solidFill>
                  <a:schemeClr val="bg1"/>
                </a:solidFill>
                <a:latin typeface="Helvetica Light" charset="0"/>
                <a:ea typeface="Helvetica Light" charset="0"/>
                <a:cs typeface="Helvetica Light" charset="0"/>
              </a:rPr>
            </a:br>
            <a:r>
              <a:rPr lang="en-US" altLang="en-US" sz="4000" b="0" kern="1200" dirty="0" smtClean="0">
                <a:solidFill>
                  <a:schemeClr val="accent5"/>
                </a:solidFill>
                <a:latin typeface="Helvetica Light" charset="0"/>
                <a:ea typeface="Helvetica Light" charset="0"/>
                <a:cs typeface="Helvetica Light" charset="0"/>
              </a:rPr>
              <a:t>is </a:t>
            </a:r>
            <a:r>
              <a:rPr lang="en-US" altLang="en-US" sz="4000" b="0" kern="1200" dirty="0">
                <a:solidFill>
                  <a:schemeClr val="accent5"/>
                </a:solidFill>
                <a:latin typeface="Helvetica Light" charset="0"/>
                <a:ea typeface="Helvetica Light" charset="0"/>
                <a:cs typeface="Helvetica Light" charset="0"/>
              </a:rPr>
              <a:t>a framework </a:t>
            </a:r>
            <a:r>
              <a:rPr lang="en-US" altLang="en-US" sz="4000" b="0" kern="1200" dirty="0" smtClean="0">
                <a:solidFill>
                  <a:schemeClr val="accent5"/>
                </a:solidFill>
                <a:latin typeface="Helvetica Light" charset="0"/>
                <a:ea typeface="Helvetica Light" charset="0"/>
                <a:cs typeface="Helvetica Light" charset="0"/>
              </a:rPr>
              <a:t>for delivering </a:t>
            </a:r>
            <a:r>
              <a:rPr lang="en-US" altLang="en-US" sz="4000" b="0" kern="1200" dirty="0">
                <a:solidFill>
                  <a:schemeClr val="accent5"/>
                </a:solidFill>
                <a:latin typeface="Helvetica Light" charset="0"/>
                <a:ea typeface="Helvetica Light" charset="0"/>
                <a:cs typeface="Helvetica Light" charset="0"/>
              </a:rPr>
              <a:t>great experiences for </a:t>
            </a:r>
            <a:r>
              <a:rPr lang="en-US" altLang="en-US" sz="4000" b="0" kern="1200" dirty="0" smtClean="0">
                <a:solidFill>
                  <a:schemeClr val="accent5"/>
                </a:solidFill>
                <a:latin typeface="Helvetica Light" charset="0"/>
                <a:ea typeface="Helvetica Light" charset="0"/>
                <a:cs typeface="Helvetica Light" charset="0"/>
              </a:rPr>
              <a:t>your </a:t>
            </a:r>
            <a:r>
              <a:rPr lang="en-US" altLang="en-US" sz="4000" b="0" kern="1200" dirty="0">
                <a:solidFill>
                  <a:schemeClr val="accent5"/>
                </a:solidFill>
                <a:latin typeface="Helvetica Light" charset="0"/>
                <a:ea typeface="Helvetica Light" charset="0"/>
                <a:cs typeface="Helvetica Light" charset="0"/>
              </a:rPr>
              <a:t>users.</a:t>
            </a:r>
          </a:p>
        </p:txBody>
      </p:sp>
    </p:spTree>
    <p:extLst>
      <p:ext uri="{BB962C8B-B14F-4D97-AF65-F5344CB8AC3E}">
        <p14:creationId xmlns:p14="http://schemas.microsoft.com/office/powerpoint/2010/main" val="1099838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iX-White">
  <a:themeElements>
    <a:clrScheme name="IBM iX - 050317 2">
      <a:dk1>
        <a:srgbClr val="323232"/>
      </a:dk1>
      <a:lt1>
        <a:srgbClr val="FFFFFF"/>
      </a:lt1>
      <a:dk2>
        <a:srgbClr val="000000"/>
      </a:dk2>
      <a:lt2>
        <a:srgbClr val="F6F6F6"/>
      </a:lt2>
      <a:accent1>
        <a:srgbClr val="001689"/>
      </a:accent1>
      <a:accent2>
        <a:srgbClr val="0064FF"/>
      </a:accent2>
      <a:accent3>
        <a:srgbClr val="8ABFFF"/>
      </a:accent3>
      <a:accent4>
        <a:srgbClr val="C5DEFF"/>
      </a:accent4>
      <a:accent5>
        <a:srgbClr val="E0E0E0"/>
      </a:accent5>
      <a:accent6>
        <a:srgbClr val="959595"/>
      </a:accent6>
      <a:hlink>
        <a:srgbClr val="001689"/>
      </a:hlink>
      <a:folHlink>
        <a:srgbClr val="00168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BMiX Template 03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defPPr marL="0" marR="0" indent="0" algn="ctr" defTabSz="467532" rtl="0" fontAlgn="auto" latinLnBrk="0" hangingPunct="0">
          <a:lnSpc>
            <a:spcPct val="100000"/>
          </a:lnSpc>
          <a:spcBef>
            <a:spcPts val="0"/>
          </a:spcBef>
          <a:spcAft>
            <a:spcPts val="0"/>
          </a:spcAft>
          <a:buClrTx/>
          <a:buSzTx/>
          <a:buFontTx/>
          <a:buNone/>
          <a:tabLst/>
          <a:defRPr kumimoji="0" sz="1000" b="0" i="0" u="none" strike="noStrike" cap="none" spc="0" normalizeH="0" baseline="0" smtClean="0">
            <a:ln>
              <a:noFill/>
            </a:ln>
            <a:solidFill>
              <a:schemeClr val="bg1"/>
            </a:solidFill>
            <a:effectLst/>
            <a:uFillTx/>
            <a:latin typeface="Arial"/>
            <a:ea typeface="Arial"/>
            <a:cs typeface="Arial"/>
            <a:sym typeface="Arial"/>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oAutofit/>
      </a:bodyPr>
      <a:lstStyle>
        <a:defPPr marL="0" marR="0" indent="0" algn="l" defTabSz="467532" rtl="0" fontAlgn="auto" latinLnBrk="0" hangingPunct="0">
          <a:lnSpc>
            <a:spcPct val="100000"/>
          </a:lnSpc>
          <a:spcBef>
            <a:spcPts val="0"/>
          </a:spcBef>
          <a:spcAft>
            <a:spcPts val="0"/>
          </a:spcAft>
          <a:buClrTx/>
          <a:buSzTx/>
          <a:buFontTx/>
          <a:buNone/>
          <a:tabLst/>
          <a:defRPr kumimoji="0" sz="1200" i="0" u="none" strike="noStrike" cap="none" spc="0" normalizeH="0" baseline="0" smtClean="0">
            <a:ln>
              <a:noFill/>
            </a:ln>
            <a:solidFill>
              <a:srgbClr val="1A1918"/>
            </a:solidFill>
            <a:effectLst/>
            <a:uFillTx/>
            <a:sym typeface="Aria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 iX_template" id="{F03DC827-7D02-574E-98D9-B834B678D41B}" vid="{13014106-B330-6348-BC78-827DBEF8EAD5}"/>
    </a:ext>
  </a:extLst>
</a:theme>
</file>

<file path=ppt/theme/theme2.xml><?xml version="1.0" encoding="utf-8"?>
<a:theme xmlns:a="http://schemas.openxmlformats.org/drawingml/2006/main" name="iX-LtGray">
  <a:themeElements>
    <a:clrScheme name="IBM iX - 050317 2">
      <a:dk1>
        <a:srgbClr val="323232"/>
      </a:dk1>
      <a:lt1>
        <a:srgbClr val="FFFFFF"/>
      </a:lt1>
      <a:dk2>
        <a:srgbClr val="000000"/>
      </a:dk2>
      <a:lt2>
        <a:srgbClr val="F6F6F6"/>
      </a:lt2>
      <a:accent1>
        <a:srgbClr val="001689"/>
      </a:accent1>
      <a:accent2>
        <a:srgbClr val="0064FF"/>
      </a:accent2>
      <a:accent3>
        <a:srgbClr val="8ABFFF"/>
      </a:accent3>
      <a:accent4>
        <a:srgbClr val="C5DEFF"/>
      </a:accent4>
      <a:accent5>
        <a:srgbClr val="E0E0E0"/>
      </a:accent5>
      <a:accent6>
        <a:srgbClr val="959595"/>
      </a:accent6>
      <a:hlink>
        <a:srgbClr val="001689"/>
      </a:hlink>
      <a:folHlink>
        <a:srgbClr val="00168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BMiX Template 03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defPPr marL="0" marR="0" indent="0" algn="ctr" defTabSz="467532" rtl="0" fontAlgn="auto" latinLnBrk="0" hangingPunct="0">
          <a:lnSpc>
            <a:spcPct val="100000"/>
          </a:lnSpc>
          <a:spcBef>
            <a:spcPts val="0"/>
          </a:spcBef>
          <a:spcAft>
            <a:spcPts val="0"/>
          </a:spcAft>
          <a:buClrTx/>
          <a:buSzTx/>
          <a:buFontTx/>
          <a:buNone/>
          <a:tabLst/>
          <a:defRPr kumimoji="0" sz="1000" b="0" i="0" u="none" strike="noStrike" cap="none" spc="0" normalizeH="0" baseline="0" smtClean="0">
            <a:ln>
              <a:noFill/>
            </a:ln>
            <a:solidFill>
              <a:schemeClr val="bg1"/>
            </a:solidFill>
            <a:effectLst/>
            <a:uFillTx/>
            <a:latin typeface="Arial"/>
            <a:ea typeface="Arial"/>
            <a:cs typeface="Arial"/>
            <a:sym typeface="Arial"/>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40" tIns="45720" rIns="91440" bIns="45720" numCol="1" spcCol="38100" rtlCol="0" anchor="t">
        <a:noAutofit/>
      </a:bodyPr>
      <a:lstStyle>
        <a:defPPr marL="0" marR="0" indent="0" algn="l" defTabSz="467532" rtl="0" fontAlgn="auto" latinLnBrk="0" hangingPunct="0">
          <a:lnSpc>
            <a:spcPct val="100000"/>
          </a:lnSpc>
          <a:spcBef>
            <a:spcPts val="0"/>
          </a:spcBef>
          <a:spcAft>
            <a:spcPts val="0"/>
          </a:spcAft>
          <a:buClrTx/>
          <a:buSzTx/>
          <a:buFontTx/>
          <a:buNone/>
          <a:tabLst/>
          <a:defRPr kumimoji="0" sz="1200" b="1" i="0" u="none" strike="noStrike" cap="none" spc="0" normalizeH="0" baseline="0" dirty="0" smtClean="0">
            <a:ln>
              <a:noFill/>
            </a:ln>
            <a:solidFill>
              <a:srgbClr val="1A1918"/>
            </a:solidFill>
            <a:effectLst/>
            <a:uFillTx/>
            <a:sym typeface="Aria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 iX_template" id="{F03DC827-7D02-574E-98D9-B834B678D41B}" vid="{AF961F33-559E-F44D-B9F1-7804B9E24FD5}"/>
    </a:ext>
  </a:extLst>
</a:theme>
</file>

<file path=ppt/theme/theme3.xml><?xml version="1.0" encoding="utf-8"?>
<a:theme xmlns:a="http://schemas.openxmlformats.org/drawingml/2006/main" name="iX-MatteBlack">
  <a:themeElements>
    <a:clrScheme name="IBM iX - 050317 2">
      <a:dk1>
        <a:srgbClr val="323232"/>
      </a:dk1>
      <a:lt1>
        <a:srgbClr val="FFFFFF"/>
      </a:lt1>
      <a:dk2>
        <a:srgbClr val="000000"/>
      </a:dk2>
      <a:lt2>
        <a:srgbClr val="F6F6F6"/>
      </a:lt2>
      <a:accent1>
        <a:srgbClr val="001689"/>
      </a:accent1>
      <a:accent2>
        <a:srgbClr val="0064FF"/>
      </a:accent2>
      <a:accent3>
        <a:srgbClr val="8ABFFF"/>
      </a:accent3>
      <a:accent4>
        <a:srgbClr val="C5DEFF"/>
      </a:accent4>
      <a:accent5>
        <a:srgbClr val="E0E0E0"/>
      </a:accent5>
      <a:accent6>
        <a:srgbClr val="959595"/>
      </a:accent6>
      <a:hlink>
        <a:srgbClr val="001689"/>
      </a:hlink>
      <a:folHlink>
        <a:srgbClr val="00168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BMiX Template 03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defPPr marL="0" marR="0" indent="0" algn="ctr" defTabSz="467532" rtl="0" fontAlgn="auto" latinLnBrk="0" hangingPunct="0">
          <a:lnSpc>
            <a:spcPct val="100000"/>
          </a:lnSpc>
          <a:spcBef>
            <a:spcPts val="0"/>
          </a:spcBef>
          <a:spcAft>
            <a:spcPts val="0"/>
          </a:spcAft>
          <a:buClrTx/>
          <a:buSzTx/>
          <a:buFontTx/>
          <a:buNone/>
          <a:tabLst/>
          <a:defRPr kumimoji="0" sz="1000" b="0" i="0" u="none" strike="noStrike" cap="none" spc="0" normalizeH="0" baseline="0" smtClean="0">
            <a:ln>
              <a:noFill/>
            </a:ln>
            <a:solidFill>
              <a:schemeClr val="bg1"/>
            </a:solidFill>
            <a:effectLst/>
            <a:uFillTx/>
            <a:latin typeface="Arial"/>
            <a:ea typeface="Arial"/>
            <a:cs typeface="Arial"/>
            <a:sym typeface="Arial"/>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40" tIns="45720" rIns="91440" bIns="45720" numCol="1" spcCol="38100" rtlCol="0" anchor="t">
        <a:noAutofit/>
      </a:bodyPr>
      <a:lstStyle>
        <a:defPPr marL="0" marR="0" indent="0" algn="l" defTabSz="467532" rtl="0" fontAlgn="auto" latinLnBrk="0" hangingPunct="0">
          <a:lnSpc>
            <a:spcPct val="100000"/>
          </a:lnSpc>
          <a:spcBef>
            <a:spcPts val="0"/>
          </a:spcBef>
          <a:spcAft>
            <a:spcPts val="0"/>
          </a:spcAft>
          <a:buClrTx/>
          <a:buSzTx/>
          <a:buFontTx/>
          <a:buNone/>
          <a:tabLst/>
          <a:defRPr kumimoji="0" sz="1200" b="1" i="0" u="none" strike="noStrike" cap="none" spc="0" normalizeH="0" baseline="0" dirty="0" smtClean="0">
            <a:ln>
              <a:noFill/>
            </a:ln>
            <a:solidFill>
              <a:srgbClr val="1A1918"/>
            </a:solidFill>
            <a:effectLst/>
            <a:uFillTx/>
            <a:sym typeface="Aria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 iX_template" id="{F03DC827-7D02-574E-98D9-B834B678D41B}" vid="{7155A246-DA18-C946-A798-148246410234}"/>
    </a:ext>
  </a:extLst>
</a:theme>
</file>

<file path=ppt/theme/theme4.xml><?xml version="1.0" encoding="utf-8"?>
<a:theme xmlns:a="http://schemas.openxmlformats.org/drawingml/2006/main" name="iX-Blue">
  <a:themeElements>
    <a:clrScheme name="IBM iX - 050317 2">
      <a:dk1>
        <a:srgbClr val="323232"/>
      </a:dk1>
      <a:lt1>
        <a:srgbClr val="FFFFFF"/>
      </a:lt1>
      <a:dk2>
        <a:srgbClr val="000000"/>
      </a:dk2>
      <a:lt2>
        <a:srgbClr val="F6F6F6"/>
      </a:lt2>
      <a:accent1>
        <a:srgbClr val="001689"/>
      </a:accent1>
      <a:accent2>
        <a:srgbClr val="0064FF"/>
      </a:accent2>
      <a:accent3>
        <a:srgbClr val="8ABFFF"/>
      </a:accent3>
      <a:accent4>
        <a:srgbClr val="C5DEFF"/>
      </a:accent4>
      <a:accent5>
        <a:srgbClr val="E0E0E0"/>
      </a:accent5>
      <a:accent6>
        <a:srgbClr val="959595"/>
      </a:accent6>
      <a:hlink>
        <a:srgbClr val="001689"/>
      </a:hlink>
      <a:folHlink>
        <a:srgbClr val="00168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BMiX Template 03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defPPr marL="0" marR="0" indent="0" algn="ctr" defTabSz="467532" rtl="0" fontAlgn="auto" latinLnBrk="0" hangingPunct="0">
          <a:lnSpc>
            <a:spcPct val="100000"/>
          </a:lnSpc>
          <a:spcBef>
            <a:spcPts val="0"/>
          </a:spcBef>
          <a:spcAft>
            <a:spcPts val="0"/>
          </a:spcAft>
          <a:buClrTx/>
          <a:buSzTx/>
          <a:buFontTx/>
          <a:buNone/>
          <a:tabLst/>
          <a:defRPr kumimoji="0" sz="1000" b="0" i="0" u="none" strike="noStrike" cap="none" spc="0" normalizeH="0" baseline="0" smtClean="0">
            <a:ln>
              <a:noFill/>
            </a:ln>
            <a:solidFill>
              <a:schemeClr val="bg1"/>
            </a:solidFill>
            <a:effectLst/>
            <a:uFillTx/>
            <a:latin typeface="Arial"/>
            <a:ea typeface="Arial"/>
            <a:cs typeface="Arial"/>
            <a:sym typeface="Arial"/>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40" tIns="45720" rIns="91440" bIns="45720" numCol="1" spcCol="38100" rtlCol="0" anchor="t">
        <a:noAutofit/>
      </a:bodyPr>
      <a:lstStyle>
        <a:defPPr marL="0" marR="0" indent="0" algn="l" defTabSz="467532" rtl="0" fontAlgn="auto" latinLnBrk="0" hangingPunct="0">
          <a:lnSpc>
            <a:spcPct val="100000"/>
          </a:lnSpc>
          <a:spcBef>
            <a:spcPts val="0"/>
          </a:spcBef>
          <a:spcAft>
            <a:spcPts val="0"/>
          </a:spcAft>
          <a:buClrTx/>
          <a:buSzTx/>
          <a:buFontTx/>
          <a:buNone/>
          <a:tabLst/>
          <a:defRPr kumimoji="0" sz="1200" b="1" i="0" u="none" strike="noStrike" cap="none" spc="0" normalizeH="0" baseline="0" dirty="0" smtClean="0">
            <a:ln>
              <a:noFill/>
            </a:ln>
            <a:solidFill>
              <a:srgbClr val="1A1918"/>
            </a:solidFill>
            <a:effectLst/>
            <a:uFillTx/>
            <a:sym typeface="Aria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 iX_template" id="{F03DC827-7D02-574E-98D9-B834B678D41B}" vid="{30E59D2D-14B5-B940-A03F-F4EFF2E0C9AD}"/>
    </a:ext>
  </a:extLst>
</a:theme>
</file>

<file path=ppt/theme/theme5.xml><?xml version="1.0" encoding="utf-8"?>
<a:theme xmlns:a="http://schemas.openxmlformats.org/drawingml/2006/main" name="IBMiX Template 032017">
  <a:themeElements>
    <a:clrScheme name="IBMiX Template 032017">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IBMiX Template 032017">
      <a:majorFont>
        <a:latin typeface="Calibri"/>
        <a:ea typeface="Calibri"/>
        <a:cs typeface="Calibri"/>
      </a:majorFont>
      <a:minorFont>
        <a:latin typeface="Helvetica"/>
        <a:ea typeface="Helvetica"/>
        <a:cs typeface="Helvetica"/>
      </a:minorFont>
    </a:fontScheme>
    <a:fmtScheme name="IBMiX Template 03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67532"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iX_template</Template>
  <TotalTime>21132</TotalTime>
  <Words>3931</Words>
  <Application>Microsoft Macintosh PowerPoint</Application>
  <PresentationFormat>On-screen Show (16:9)</PresentationFormat>
  <Paragraphs>645</Paragraphs>
  <Slides>68</Slides>
  <Notes>29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68</vt:i4>
      </vt:variant>
    </vt:vector>
  </HeadingPairs>
  <TitlesOfParts>
    <vt:vector size="82" baseType="lpstr">
      <vt:lpstr>.AppleSystemUIFont</vt:lpstr>
      <vt:lpstr>Arial Regular</vt:lpstr>
      <vt:lpstr>Avenir Roman</vt:lpstr>
      <vt:lpstr>Calibri</vt:lpstr>
      <vt:lpstr>Gill Sans</vt:lpstr>
      <vt:lpstr>Helvetica</vt:lpstr>
      <vt:lpstr>Helvetica Light</vt:lpstr>
      <vt:lpstr>Helvetica Regular</vt:lpstr>
      <vt:lpstr>Noteworthy Light</vt:lpstr>
      <vt:lpstr>Arial</vt:lpstr>
      <vt:lpstr>iX-White</vt:lpstr>
      <vt:lpstr>iX-LtGray</vt:lpstr>
      <vt:lpstr>iX-MatteBlack</vt:lpstr>
      <vt:lpstr>iX-Blue</vt:lpstr>
      <vt:lpstr>Agenda Day 1</vt:lpstr>
      <vt:lpstr>Blockchain 101 + Use case </vt:lpstr>
      <vt:lpstr>Design Thinking at IBM</vt:lpstr>
      <vt:lpstr>Goal of the Sessions Identify the core experience of a better transfer process</vt:lpstr>
      <vt:lpstr>PowerPoint Presentation</vt:lpstr>
      <vt:lpstr>What is IBM Design Thinking?</vt:lpstr>
      <vt:lpstr>Design an alarm clock</vt:lpstr>
      <vt:lpstr>Design a better way to wake a college student</vt:lpstr>
      <vt:lpstr>IBM Design Thinking  is a framework for delivering great experiences for your users.</vt:lpstr>
      <vt:lpstr>…this is a user experience </vt:lpstr>
      <vt:lpstr>Principles</vt:lpstr>
      <vt:lpstr>The Loop</vt:lpstr>
      <vt:lpstr>The Keys</vt:lpstr>
      <vt:lpstr>Problem Statement Validation</vt:lpstr>
      <vt:lpstr>How might…</vt:lpstr>
      <vt:lpstr>Stakeholder Analysis</vt:lpstr>
      <vt:lpstr>Who are our stakeholders? What do they need from us? What do we need from them?   What are some of their current challenges? </vt:lpstr>
      <vt:lpstr>Now, let’s detail the situation each of these stakeholders is facing and look at the things  that are getting in the way of their success. </vt:lpstr>
      <vt:lpstr>Stakeholder Analysis</vt:lpstr>
      <vt:lpstr>Break</vt:lpstr>
      <vt:lpstr>Users and Personas</vt:lpstr>
      <vt:lpstr>PowerPoint Presentation</vt:lpstr>
      <vt:lpstr>Your Users ≠ You Your Users ≠ Product Manager Your Users ≠ Engineer Your Users ≠ Design Lead Your Users ≠ Manager Your Users ≠ Executive Your Users ≠ Buyer Your Users ≠ Implementer</vt:lpstr>
      <vt:lpstr>Why user research?</vt:lpstr>
      <vt:lpstr>PowerPoint Presentation</vt:lpstr>
      <vt:lpstr>Our Proto-Personas</vt:lpstr>
      <vt:lpstr>Empathy Maps</vt:lpstr>
      <vt:lpstr>What opportunities are presented  when we understand our users and their work?</vt:lpstr>
      <vt:lpstr>Quotes</vt:lpstr>
      <vt:lpstr>Develop Empathy Map (Teams)</vt:lpstr>
      <vt:lpstr>Playback</vt:lpstr>
      <vt:lpstr>Lunch</vt:lpstr>
      <vt:lpstr>As-Is Scenarios</vt:lpstr>
      <vt:lpstr>PowerPoint Presentation</vt:lpstr>
      <vt:lpstr>Find Biggest Opportunities for Improvement: </vt:lpstr>
      <vt:lpstr>As-Is Scenario Map  </vt:lpstr>
      <vt:lpstr>Pain Points &amp; Opportunities</vt:lpstr>
      <vt:lpstr>Playback</vt:lpstr>
      <vt:lpstr>To-Be Scenarios</vt:lpstr>
      <vt:lpstr>To-Be Scenario Mapping</vt:lpstr>
      <vt:lpstr>PowerPoint Presentation</vt:lpstr>
      <vt:lpstr>Playback</vt:lpstr>
      <vt:lpstr>End of Day 1</vt:lpstr>
      <vt:lpstr>Agenda Day 2</vt:lpstr>
      <vt:lpstr>Big Ideas Vignettes</vt:lpstr>
      <vt:lpstr>What are our big ideas? What might our user’s new experience be like  if we successfully implemented our ideas?</vt:lpstr>
      <vt:lpstr>Big Ideas Vignettes</vt:lpstr>
      <vt:lpstr>Break</vt:lpstr>
      <vt:lpstr>Hills</vt:lpstr>
      <vt:lpstr>Hills</vt:lpstr>
      <vt:lpstr>Hills</vt:lpstr>
      <vt:lpstr>From Hills to Agile </vt:lpstr>
      <vt:lpstr>Three, and only three</vt:lpstr>
      <vt:lpstr>PowerPoint Presentation</vt:lpstr>
      <vt:lpstr>Activity: Hills</vt:lpstr>
      <vt:lpstr>Sub-Hills</vt:lpstr>
      <vt:lpstr>From Hills to Sub-Hills</vt:lpstr>
      <vt:lpstr>Activity:  Sub-Hills</vt:lpstr>
      <vt:lpstr>Prioritization Exercise</vt:lpstr>
      <vt:lpstr>Exercise: Prioritization I </vt:lpstr>
      <vt:lpstr>Activity: Prioritization Grid</vt:lpstr>
      <vt:lpstr>Activity: Prioritization Grid</vt:lpstr>
      <vt:lpstr>Activity: Prioritization Grid</vt:lpstr>
      <vt:lpstr>Playback</vt:lpstr>
      <vt:lpstr>Roadmapping</vt:lpstr>
      <vt:lpstr>Experience-Based Roadmap</vt:lpstr>
      <vt:lpstr>Experience-Based Roadmap</vt:lpstr>
      <vt:lpstr>Wrap Up / Next Steps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Kerrie Harlow</dc:creator>
  <cp:lastModifiedBy>Alexander Brown</cp:lastModifiedBy>
  <cp:revision>529</cp:revision>
  <dcterms:created xsi:type="dcterms:W3CDTF">2017-08-08T15:07:46Z</dcterms:created>
  <dcterms:modified xsi:type="dcterms:W3CDTF">2017-11-13T21:00:43Z</dcterms:modified>
</cp:coreProperties>
</file>